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8"/>
  </p:notesMasterIdLst>
  <p:sldIdLst>
    <p:sldId id="1482" r:id="rId3"/>
    <p:sldId id="1382" r:id="rId4"/>
    <p:sldId id="1506" r:id="rId5"/>
    <p:sldId id="1490" r:id="rId6"/>
    <p:sldId id="1485" r:id="rId7"/>
    <p:sldId id="1491" r:id="rId8"/>
    <p:sldId id="1507" r:id="rId9"/>
    <p:sldId id="1503" r:id="rId10"/>
    <p:sldId id="1504" r:id="rId11"/>
    <p:sldId id="1494" r:id="rId12"/>
    <p:sldId id="1500" r:id="rId13"/>
    <p:sldId id="1508" r:id="rId14"/>
    <p:sldId id="1509" r:id="rId15"/>
    <p:sldId id="1505" r:id="rId16"/>
    <p:sldId id="26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250B4-C2F8-434A-B438-464215BDFE24}" type="datetimeFigureOut">
              <a:rPr lang="en-US" smtClean="0"/>
              <a:t>5/22/2023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A59CEE-72BD-4FDF-8F0B-6E22439695B1}" type="slidenum">
              <a:rPr lang="en-US" smtClean="0"/>
              <a:t>‹#›</a:t>
            </a:fld>
            <a:endParaRPr lang="en-US"/>
          </a:p>
        </p:txBody>
      </p:sp>
    </p:spTree>
    <p:extLst>
      <p:ext uri="{BB962C8B-B14F-4D97-AF65-F5344CB8AC3E}">
        <p14:creationId xmlns:p14="http://schemas.microsoft.com/office/powerpoint/2010/main" val="4270086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5D31D4-4CD5-4B2A-833E-7C3946CD2F5C}" type="slidenum">
              <a:rPr lang="en-US" smtClean="0"/>
              <a:t>2</a:t>
            </a:fld>
            <a:endParaRPr lang="en-US"/>
          </a:p>
        </p:txBody>
      </p:sp>
    </p:spTree>
    <p:extLst>
      <p:ext uri="{BB962C8B-B14F-4D97-AF65-F5344CB8AC3E}">
        <p14:creationId xmlns:p14="http://schemas.microsoft.com/office/powerpoint/2010/main" val="45299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4F06B3-90C3-48E2-9CF7-26694C4B87A0}" type="slidenum">
              <a:rPr lang="en-US" smtClean="0"/>
              <a:t>11</a:t>
            </a:fld>
            <a:endParaRPr lang="en-US"/>
          </a:p>
        </p:txBody>
      </p:sp>
    </p:spTree>
    <p:extLst>
      <p:ext uri="{BB962C8B-B14F-4D97-AF65-F5344CB8AC3E}">
        <p14:creationId xmlns:p14="http://schemas.microsoft.com/office/powerpoint/2010/main" val="1415374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4F06B3-90C3-48E2-9CF7-26694C4B87A0}" type="slidenum">
              <a:rPr lang="en-US" smtClean="0"/>
              <a:t>12</a:t>
            </a:fld>
            <a:endParaRPr lang="en-US"/>
          </a:p>
        </p:txBody>
      </p:sp>
    </p:spTree>
    <p:extLst>
      <p:ext uri="{BB962C8B-B14F-4D97-AF65-F5344CB8AC3E}">
        <p14:creationId xmlns:p14="http://schemas.microsoft.com/office/powerpoint/2010/main" val="1334373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5D31D4-4CD5-4B2A-833E-7C3946CD2F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420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5D31D4-4CD5-4B2A-833E-7C3946CD2F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598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5D31D4-4CD5-4B2A-833E-7C3946CD2F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4857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5D31D4-4CD5-4B2A-833E-7C3946CD2F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681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5D31D4-4CD5-4B2A-833E-7C3946CD2F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349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5D31D4-4CD5-4B2A-833E-7C3946CD2F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678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5D31D4-4CD5-4B2A-833E-7C3946CD2F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4516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5D31D4-4CD5-4B2A-833E-7C3946CD2F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318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5D31D4-4CD5-4B2A-833E-7C3946CD2F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96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5D31D4-4CD5-4B2A-833E-7C3946CD2F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1494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emf"/><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29.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C9CED-7B94-72D6-4855-6D2976CD9D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0E334B-9546-F1E4-A200-6C6CBDA5AE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440CA9-BB1F-0C6C-DE5B-04C534B64E51}"/>
              </a:ext>
            </a:extLst>
          </p:cNvPr>
          <p:cNvSpPr>
            <a:spLocks noGrp="1"/>
          </p:cNvSpPr>
          <p:nvPr>
            <p:ph type="dt" sz="half" idx="10"/>
          </p:nvPr>
        </p:nvSpPr>
        <p:spPr/>
        <p:txBody>
          <a:bodyPr/>
          <a:lstStyle>
            <a:lvl1pPr>
              <a:defRPr sz="800"/>
            </a:lvl1pPr>
          </a:lstStyle>
          <a:p>
            <a:r>
              <a:rPr lang="en-US"/>
              <a:t>Copyright © 2022 HCL Technologies</a:t>
            </a:r>
          </a:p>
        </p:txBody>
      </p:sp>
      <p:sp>
        <p:nvSpPr>
          <p:cNvPr id="5" name="Footer Placeholder 4">
            <a:extLst>
              <a:ext uri="{FF2B5EF4-FFF2-40B4-BE49-F238E27FC236}">
                <a16:creationId xmlns:a16="http://schemas.microsoft.com/office/drawing/2014/main" id="{A3BE9251-DB7F-07CE-76A5-23D98BE79649}"/>
              </a:ext>
            </a:extLst>
          </p:cNvPr>
          <p:cNvSpPr>
            <a:spLocks noGrp="1"/>
          </p:cNvSpPr>
          <p:nvPr>
            <p:ph type="ftr" sz="quarter" idx="11"/>
          </p:nvPr>
        </p:nvSpPr>
        <p:spPr/>
        <p:txBody>
          <a:bodyPr/>
          <a:lstStyle/>
          <a:p>
            <a:r>
              <a:rPr lang="en-US"/>
              <a:t>ERS EBT MODE-2 | DIGITAL ENGINEERING</a:t>
            </a:r>
          </a:p>
        </p:txBody>
      </p:sp>
      <p:sp>
        <p:nvSpPr>
          <p:cNvPr id="6" name="Slide Number Placeholder 5">
            <a:extLst>
              <a:ext uri="{FF2B5EF4-FFF2-40B4-BE49-F238E27FC236}">
                <a16:creationId xmlns:a16="http://schemas.microsoft.com/office/drawing/2014/main" id="{007FBD45-EEA2-F7D5-8B90-D134147A25E4}"/>
              </a:ext>
            </a:extLst>
          </p:cNvPr>
          <p:cNvSpPr>
            <a:spLocks noGrp="1"/>
          </p:cNvSpPr>
          <p:nvPr>
            <p:ph type="sldNum" sz="quarter" idx="12"/>
          </p:nvPr>
        </p:nvSpPr>
        <p:spPr/>
        <p:txBody>
          <a:bodyPr/>
          <a:lstStyle/>
          <a:p>
            <a:fld id="{5173D9DB-5D48-412B-B161-1CF3723B5E6C}" type="slidenum">
              <a:rPr lang="en-US" smtClean="0"/>
              <a:t>‹#›</a:t>
            </a:fld>
            <a:endParaRPr lang="en-US"/>
          </a:p>
        </p:txBody>
      </p:sp>
    </p:spTree>
    <p:extLst>
      <p:ext uri="{BB962C8B-B14F-4D97-AF65-F5344CB8AC3E}">
        <p14:creationId xmlns:p14="http://schemas.microsoft.com/office/powerpoint/2010/main" val="2889106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5ED4B-9C2D-DC90-301F-75A5214F91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661D03-3083-4F49-2BA8-922FF44E7D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2D42F9-D34E-5BFA-9661-BAF2DA2A1966}"/>
              </a:ext>
            </a:extLst>
          </p:cNvPr>
          <p:cNvSpPr>
            <a:spLocks noGrp="1"/>
          </p:cNvSpPr>
          <p:nvPr>
            <p:ph type="dt" sz="half" idx="10"/>
          </p:nvPr>
        </p:nvSpPr>
        <p:spPr/>
        <p:txBody>
          <a:bodyPr/>
          <a:lstStyle/>
          <a:p>
            <a:r>
              <a:rPr lang="en-US"/>
              <a:t>Copyright © 2022 HCL Technologies</a:t>
            </a:r>
          </a:p>
        </p:txBody>
      </p:sp>
      <p:sp>
        <p:nvSpPr>
          <p:cNvPr id="5" name="Footer Placeholder 4">
            <a:extLst>
              <a:ext uri="{FF2B5EF4-FFF2-40B4-BE49-F238E27FC236}">
                <a16:creationId xmlns:a16="http://schemas.microsoft.com/office/drawing/2014/main" id="{F573659A-A448-53E9-98C8-01CAF969DA98}"/>
              </a:ext>
            </a:extLst>
          </p:cNvPr>
          <p:cNvSpPr>
            <a:spLocks noGrp="1"/>
          </p:cNvSpPr>
          <p:nvPr>
            <p:ph type="ftr" sz="quarter" idx="11"/>
          </p:nvPr>
        </p:nvSpPr>
        <p:spPr/>
        <p:txBody>
          <a:bodyPr/>
          <a:lstStyle/>
          <a:p>
            <a:r>
              <a:rPr lang="en-US"/>
              <a:t>ERS EBT MODE-2 | DIGITAL ENGINEERING</a:t>
            </a:r>
          </a:p>
        </p:txBody>
      </p:sp>
      <p:sp>
        <p:nvSpPr>
          <p:cNvPr id="6" name="Slide Number Placeholder 5">
            <a:extLst>
              <a:ext uri="{FF2B5EF4-FFF2-40B4-BE49-F238E27FC236}">
                <a16:creationId xmlns:a16="http://schemas.microsoft.com/office/drawing/2014/main" id="{3E6E3C12-1EDC-8ABB-85E2-D6EBDE1B9BC2}"/>
              </a:ext>
            </a:extLst>
          </p:cNvPr>
          <p:cNvSpPr>
            <a:spLocks noGrp="1"/>
          </p:cNvSpPr>
          <p:nvPr>
            <p:ph type="sldNum" sz="quarter" idx="12"/>
          </p:nvPr>
        </p:nvSpPr>
        <p:spPr/>
        <p:txBody>
          <a:bodyPr/>
          <a:lstStyle/>
          <a:p>
            <a:fld id="{5173D9DB-5D48-412B-B161-1CF3723B5E6C}" type="slidenum">
              <a:rPr lang="en-US" smtClean="0"/>
              <a:t>‹#›</a:t>
            </a:fld>
            <a:endParaRPr lang="en-US"/>
          </a:p>
        </p:txBody>
      </p:sp>
    </p:spTree>
    <p:extLst>
      <p:ext uri="{BB962C8B-B14F-4D97-AF65-F5344CB8AC3E}">
        <p14:creationId xmlns:p14="http://schemas.microsoft.com/office/powerpoint/2010/main" val="4082982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61F740-4BB2-A11C-FC02-BB13A4F747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AB19C5-553A-84A2-E0AF-C5CCF02D04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08B7B3-5C5D-0D64-1385-4034185163C4}"/>
              </a:ext>
            </a:extLst>
          </p:cNvPr>
          <p:cNvSpPr>
            <a:spLocks noGrp="1"/>
          </p:cNvSpPr>
          <p:nvPr>
            <p:ph type="dt" sz="half" idx="10"/>
          </p:nvPr>
        </p:nvSpPr>
        <p:spPr/>
        <p:txBody>
          <a:bodyPr/>
          <a:lstStyle/>
          <a:p>
            <a:r>
              <a:rPr lang="en-US"/>
              <a:t>Copyright © 2022 HCL Technologies</a:t>
            </a:r>
          </a:p>
        </p:txBody>
      </p:sp>
      <p:sp>
        <p:nvSpPr>
          <p:cNvPr id="5" name="Footer Placeholder 4">
            <a:extLst>
              <a:ext uri="{FF2B5EF4-FFF2-40B4-BE49-F238E27FC236}">
                <a16:creationId xmlns:a16="http://schemas.microsoft.com/office/drawing/2014/main" id="{C49EF5D9-2BAF-75F0-23E8-8BF6A4378A2F}"/>
              </a:ext>
            </a:extLst>
          </p:cNvPr>
          <p:cNvSpPr>
            <a:spLocks noGrp="1"/>
          </p:cNvSpPr>
          <p:nvPr>
            <p:ph type="ftr" sz="quarter" idx="11"/>
          </p:nvPr>
        </p:nvSpPr>
        <p:spPr/>
        <p:txBody>
          <a:bodyPr/>
          <a:lstStyle/>
          <a:p>
            <a:r>
              <a:rPr lang="en-US"/>
              <a:t>ERS EBT MODE-2 | DIGITAL ENGINEERING</a:t>
            </a:r>
          </a:p>
        </p:txBody>
      </p:sp>
      <p:sp>
        <p:nvSpPr>
          <p:cNvPr id="6" name="Slide Number Placeholder 5">
            <a:extLst>
              <a:ext uri="{FF2B5EF4-FFF2-40B4-BE49-F238E27FC236}">
                <a16:creationId xmlns:a16="http://schemas.microsoft.com/office/drawing/2014/main" id="{6F5B7944-7860-4AA4-C96A-B69E677C980E}"/>
              </a:ext>
            </a:extLst>
          </p:cNvPr>
          <p:cNvSpPr>
            <a:spLocks noGrp="1"/>
          </p:cNvSpPr>
          <p:nvPr>
            <p:ph type="sldNum" sz="quarter" idx="12"/>
          </p:nvPr>
        </p:nvSpPr>
        <p:spPr/>
        <p:txBody>
          <a:bodyPr/>
          <a:lstStyle/>
          <a:p>
            <a:fld id="{5173D9DB-5D48-412B-B161-1CF3723B5E6C}" type="slidenum">
              <a:rPr lang="en-US" smtClean="0"/>
              <a:t>‹#›</a:t>
            </a:fld>
            <a:endParaRPr lang="en-US"/>
          </a:p>
        </p:txBody>
      </p:sp>
    </p:spTree>
    <p:extLst>
      <p:ext uri="{BB962C8B-B14F-4D97-AF65-F5344CB8AC3E}">
        <p14:creationId xmlns:p14="http://schemas.microsoft.com/office/powerpoint/2010/main" val="41937223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0" y="-12117"/>
            <a:ext cx="12192000" cy="885848"/>
          </a:xfrm>
        </p:spPr>
        <p:txBody>
          <a:bodyPr/>
          <a:lstStyle>
            <a:lvl1pPr>
              <a:defRPr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lvl1pPr>
              <a:defRPr sz="850"/>
            </a:lvl1pPr>
          </a:lstStyle>
          <a:p>
            <a:fld id="{AE577F39-B882-FB4F-BD46-95C2A231B68A}" type="slidenum">
              <a:rPr lang="en-US" smtClean="0"/>
              <a:pPr/>
              <a:t>‹#›</a:t>
            </a:fld>
            <a:endParaRPr lang="en-US"/>
          </a:p>
        </p:txBody>
      </p:sp>
      <p:sp>
        <p:nvSpPr>
          <p:cNvPr id="5" name="TextBox 4">
            <a:extLst>
              <a:ext uri="{FF2B5EF4-FFF2-40B4-BE49-F238E27FC236}">
                <a16:creationId xmlns:a16="http://schemas.microsoft.com/office/drawing/2014/main" id="{77733904-D8A6-2B0E-4AE9-1FC9A89666F0}"/>
              </a:ext>
            </a:extLst>
          </p:cNvPr>
          <p:cNvSpPr txBox="1"/>
          <p:nvPr/>
        </p:nvSpPr>
        <p:spPr>
          <a:xfrm>
            <a:off x="5467705" y="1691340"/>
            <a:ext cx="360607" cy="461665"/>
          </a:xfrm>
          <a:prstGeom prst="rect">
            <a:avLst/>
          </a:prstGeom>
          <a:noFill/>
        </p:spPr>
        <p:txBody>
          <a:bodyPr wrap="square" anchor="ctr">
            <a:spAutoFit/>
          </a:bodyPr>
          <a:lstStyle>
            <a:defPPr>
              <a:defRPr lang="en-US"/>
            </a:defPPr>
            <a:lvl1pPr algn="ctr">
              <a:defRPr kumimoji="0" sz="2400" u="none" strike="noStrike" cap="none" spc="0" normalizeH="0" baseline="0">
                <a:ln>
                  <a:noFill/>
                </a:ln>
                <a:solidFill>
                  <a:schemeClr val="bg1">
                    <a:lumMod val="75000"/>
                  </a:schemeClr>
                </a:solidFill>
                <a:effectLst/>
                <a:uLnTx/>
                <a:uFillTx/>
                <a:latin typeface="HCLTech Roobert Light" pitchFamily="2" charset="77"/>
                <a:cs typeface="HCLTech Roobert Light" pitchFamily="2" charset="77"/>
              </a:defRPr>
            </a:lvl1pPr>
          </a:lstStyle>
          <a:p>
            <a:pPr lvl="0"/>
            <a:r>
              <a:rPr lang="en-US" noProof="0"/>
              <a:t>1</a:t>
            </a:r>
            <a:endParaRPr lang="en-US"/>
          </a:p>
        </p:txBody>
      </p:sp>
      <p:sp>
        <p:nvSpPr>
          <p:cNvPr id="7" name="TextBox 6">
            <a:extLst>
              <a:ext uri="{FF2B5EF4-FFF2-40B4-BE49-F238E27FC236}">
                <a16:creationId xmlns:a16="http://schemas.microsoft.com/office/drawing/2014/main" id="{415387FA-F47B-6EDA-9269-07FB525FD4A5}"/>
              </a:ext>
            </a:extLst>
          </p:cNvPr>
          <p:cNvSpPr txBox="1"/>
          <p:nvPr/>
        </p:nvSpPr>
        <p:spPr>
          <a:xfrm>
            <a:off x="5467705" y="2235517"/>
            <a:ext cx="360607" cy="461665"/>
          </a:xfrm>
          <a:prstGeom prst="rect">
            <a:avLst/>
          </a:prstGeom>
          <a:noFill/>
        </p:spPr>
        <p:txBody>
          <a:bodyPr wrap="square" anchor="ctr">
            <a:spAutoFit/>
          </a:bodyPr>
          <a:lstStyle>
            <a:defPPr>
              <a:defRPr lang="en-US"/>
            </a:defPPr>
            <a:lvl1pPr algn="ctr">
              <a:defRPr kumimoji="0" sz="2400" u="none" strike="noStrike" cap="none" spc="0" normalizeH="0" baseline="0">
                <a:ln>
                  <a:noFill/>
                </a:ln>
                <a:solidFill>
                  <a:schemeClr val="bg1">
                    <a:lumMod val="75000"/>
                  </a:schemeClr>
                </a:solidFill>
                <a:effectLst/>
                <a:uLnTx/>
                <a:uFillTx/>
                <a:latin typeface="HCLTech Roobert Light" pitchFamily="2" charset="77"/>
                <a:cs typeface="HCLTech Roobert Light" pitchFamily="2" charset="77"/>
              </a:defRPr>
            </a:lvl1pPr>
          </a:lstStyle>
          <a:p>
            <a:pPr lvl="0"/>
            <a:r>
              <a:rPr lang="en-US" noProof="0"/>
              <a:t>2</a:t>
            </a:r>
            <a:endParaRPr lang="en-US"/>
          </a:p>
        </p:txBody>
      </p:sp>
      <p:sp>
        <p:nvSpPr>
          <p:cNvPr id="8" name="TextBox 7">
            <a:extLst>
              <a:ext uri="{FF2B5EF4-FFF2-40B4-BE49-F238E27FC236}">
                <a16:creationId xmlns:a16="http://schemas.microsoft.com/office/drawing/2014/main" id="{668D018F-A239-2AD0-5B4A-AEDFCCE16140}"/>
              </a:ext>
            </a:extLst>
          </p:cNvPr>
          <p:cNvSpPr txBox="1"/>
          <p:nvPr/>
        </p:nvSpPr>
        <p:spPr>
          <a:xfrm>
            <a:off x="5467705" y="2799555"/>
            <a:ext cx="360607" cy="461665"/>
          </a:xfrm>
          <a:prstGeom prst="rect">
            <a:avLst/>
          </a:prstGeom>
          <a:noFill/>
        </p:spPr>
        <p:txBody>
          <a:bodyPr wrap="square" anchor="ctr">
            <a:spAutoFit/>
          </a:bodyPr>
          <a:lstStyle>
            <a:defPPr>
              <a:defRPr lang="en-US"/>
            </a:defPPr>
            <a:lvl1pPr algn="ctr">
              <a:defRPr kumimoji="0" sz="2400" u="none" strike="noStrike" cap="none" spc="0" normalizeH="0" baseline="0">
                <a:ln>
                  <a:noFill/>
                </a:ln>
                <a:solidFill>
                  <a:schemeClr val="bg1">
                    <a:lumMod val="75000"/>
                  </a:schemeClr>
                </a:solidFill>
                <a:effectLst/>
                <a:uLnTx/>
                <a:uFillTx/>
                <a:latin typeface="HCLTech Roobert Light" pitchFamily="2" charset="77"/>
                <a:cs typeface="HCLTech Roobert Light" pitchFamily="2" charset="77"/>
              </a:defRPr>
            </a:lvl1pPr>
          </a:lstStyle>
          <a:p>
            <a:pPr lvl="0"/>
            <a:r>
              <a:rPr lang="en-US" noProof="0"/>
              <a:t>3</a:t>
            </a:r>
            <a:endParaRPr lang="en-US"/>
          </a:p>
        </p:txBody>
      </p:sp>
      <p:sp>
        <p:nvSpPr>
          <p:cNvPr id="9" name="TextBox 8">
            <a:extLst>
              <a:ext uri="{FF2B5EF4-FFF2-40B4-BE49-F238E27FC236}">
                <a16:creationId xmlns:a16="http://schemas.microsoft.com/office/drawing/2014/main" id="{5FDFDB90-664B-0541-15BC-CAA5E5EEA78D}"/>
              </a:ext>
            </a:extLst>
          </p:cNvPr>
          <p:cNvSpPr txBox="1"/>
          <p:nvPr/>
        </p:nvSpPr>
        <p:spPr>
          <a:xfrm>
            <a:off x="5467705" y="3355949"/>
            <a:ext cx="360607" cy="461665"/>
          </a:xfrm>
          <a:prstGeom prst="rect">
            <a:avLst/>
          </a:prstGeom>
          <a:noFill/>
        </p:spPr>
        <p:txBody>
          <a:bodyPr wrap="square" anchor="ctr">
            <a:spAutoFit/>
          </a:bodyPr>
          <a:lstStyle>
            <a:defPPr>
              <a:defRPr lang="en-US"/>
            </a:defPPr>
            <a:lvl1pPr algn="ctr">
              <a:defRPr kumimoji="0" sz="2400" u="none" strike="noStrike" cap="none" spc="0" normalizeH="0" baseline="0">
                <a:ln>
                  <a:noFill/>
                </a:ln>
                <a:solidFill>
                  <a:schemeClr val="bg1">
                    <a:lumMod val="75000"/>
                  </a:schemeClr>
                </a:solidFill>
                <a:effectLst/>
                <a:uLnTx/>
                <a:uFillTx/>
                <a:latin typeface="HCLTech Roobert Light" pitchFamily="2" charset="77"/>
                <a:cs typeface="HCLTech Roobert Light" pitchFamily="2" charset="77"/>
              </a:defRPr>
            </a:lvl1pPr>
          </a:lstStyle>
          <a:p>
            <a:pPr lvl="0"/>
            <a:r>
              <a:rPr lang="en-US" noProof="0"/>
              <a:t>4</a:t>
            </a:r>
            <a:endParaRPr lang="en-US"/>
          </a:p>
        </p:txBody>
      </p:sp>
      <p:sp>
        <p:nvSpPr>
          <p:cNvPr id="10" name="TextBox 9">
            <a:extLst>
              <a:ext uri="{FF2B5EF4-FFF2-40B4-BE49-F238E27FC236}">
                <a16:creationId xmlns:a16="http://schemas.microsoft.com/office/drawing/2014/main" id="{2880830B-0E83-CC81-5743-72555FB248C7}"/>
              </a:ext>
            </a:extLst>
          </p:cNvPr>
          <p:cNvSpPr txBox="1"/>
          <p:nvPr/>
        </p:nvSpPr>
        <p:spPr>
          <a:xfrm>
            <a:off x="5467705" y="3905380"/>
            <a:ext cx="360607" cy="461665"/>
          </a:xfrm>
          <a:prstGeom prst="rect">
            <a:avLst/>
          </a:prstGeom>
          <a:noFill/>
        </p:spPr>
        <p:txBody>
          <a:bodyPr wrap="square" anchor="ctr">
            <a:spAutoFit/>
          </a:bodyPr>
          <a:lstStyle>
            <a:defPPr>
              <a:defRPr lang="en-US"/>
            </a:defPPr>
            <a:lvl1pPr algn="ctr">
              <a:defRPr kumimoji="0" sz="2400" u="none" strike="noStrike" cap="none" spc="0" normalizeH="0" baseline="0">
                <a:ln>
                  <a:noFill/>
                </a:ln>
                <a:solidFill>
                  <a:schemeClr val="bg1">
                    <a:lumMod val="75000"/>
                  </a:schemeClr>
                </a:solidFill>
                <a:effectLst/>
                <a:uLnTx/>
                <a:uFillTx/>
                <a:latin typeface="HCLTech Roobert Light" pitchFamily="2" charset="77"/>
                <a:cs typeface="HCLTech Roobert Light" pitchFamily="2" charset="77"/>
              </a:defRPr>
            </a:lvl1pPr>
          </a:lstStyle>
          <a:p>
            <a:pPr lvl="0"/>
            <a:r>
              <a:rPr lang="en-US" noProof="0"/>
              <a:t>5</a:t>
            </a:r>
            <a:endParaRPr lang="en-US"/>
          </a:p>
        </p:txBody>
      </p:sp>
      <p:sp>
        <p:nvSpPr>
          <p:cNvPr id="11" name="TextBox 10">
            <a:extLst>
              <a:ext uri="{FF2B5EF4-FFF2-40B4-BE49-F238E27FC236}">
                <a16:creationId xmlns:a16="http://schemas.microsoft.com/office/drawing/2014/main" id="{BA0B6599-BA60-549F-F393-D7616390FAFA}"/>
              </a:ext>
            </a:extLst>
          </p:cNvPr>
          <p:cNvSpPr txBox="1"/>
          <p:nvPr/>
        </p:nvSpPr>
        <p:spPr>
          <a:xfrm>
            <a:off x="5467705" y="4454020"/>
            <a:ext cx="360607" cy="461665"/>
          </a:xfrm>
          <a:prstGeom prst="rect">
            <a:avLst/>
          </a:prstGeom>
          <a:noFill/>
        </p:spPr>
        <p:txBody>
          <a:bodyPr wrap="square" anchor="ctr">
            <a:spAutoFit/>
          </a:bodyPr>
          <a:lstStyle>
            <a:defPPr>
              <a:defRPr lang="en-US"/>
            </a:defPPr>
            <a:lvl1pPr algn="ctr">
              <a:defRPr kumimoji="0" sz="2400" u="none" strike="noStrike" cap="none" spc="0" normalizeH="0" baseline="0">
                <a:ln>
                  <a:noFill/>
                </a:ln>
                <a:solidFill>
                  <a:schemeClr val="bg1">
                    <a:lumMod val="75000"/>
                  </a:schemeClr>
                </a:solidFill>
                <a:effectLst/>
                <a:uLnTx/>
                <a:uFillTx/>
                <a:latin typeface="HCLTech Roobert Light" pitchFamily="2" charset="77"/>
                <a:cs typeface="HCLTech Roobert Light" pitchFamily="2" charset="77"/>
              </a:defRPr>
            </a:lvl1pPr>
          </a:lstStyle>
          <a:p>
            <a:pPr lvl="0"/>
            <a:r>
              <a:rPr lang="en-US" noProof="0"/>
              <a:t>6</a:t>
            </a:r>
            <a:endParaRPr lang="en-US"/>
          </a:p>
        </p:txBody>
      </p:sp>
      <p:sp>
        <p:nvSpPr>
          <p:cNvPr id="15" name="Picture Placeholder 12">
            <a:extLst>
              <a:ext uri="{FF2B5EF4-FFF2-40B4-BE49-F238E27FC236}">
                <a16:creationId xmlns:a16="http://schemas.microsoft.com/office/drawing/2014/main" id="{A01A249A-4496-2C2C-BF7F-0810D5826C2A}"/>
              </a:ext>
            </a:extLst>
          </p:cNvPr>
          <p:cNvSpPr>
            <a:spLocks noGrp="1"/>
          </p:cNvSpPr>
          <p:nvPr>
            <p:ph type="pic" sz="quarter" idx="13"/>
          </p:nvPr>
        </p:nvSpPr>
        <p:spPr>
          <a:xfrm>
            <a:off x="0" y="1445522"/>
            <a:ext cx="5308600" cy="4724400"/>
          </a:xfrm>
        </p:spPr>
        <p:txBody>
          <a:bodyPr/>
          <a:lstStyle/>
          <a:p>
            <a:endParaRPr lang="en-US"/>
          </a:p>
        </p:txBody>
      </p:sp>
      <p:sp>
        <p:nvSpPr>
          <p:cNvPr id="19" name="Text Placeholder 13">
            <a:extLst>
              <a:ext uri="{FF2B5EF4-FFF2-40B4-BE49-F238E27FC236}">
                <a16:creationId xmlns:a16="http://schemas.microsoft.com/office/drawing/2014/main" id="{E4C885B0-AFA8-481B-458D-B0C90977EF3F}"/>
              </a:ext>
            </a:extLst>
          </p:cNvPr>
          <p:cNvSpPr>
            <a:spLocks noGrp="1"/>
          </p:cNvSpPr>
          <p:nvPr>
            <p:ph type="body" sz="quarter" idx="14"/>
          </p:nvPr>
        </p:nvSpPr>
        <p:spPr>
          <a:xfrm>
            <a:off x="5935938" y="1647852"/>
            <a:ext cx="5574167" cy="548640"/>
          </a:xfrm>
        </p:spPr>
        <p:txBody>
          <a:bodyPr lIns="0" anchor="ctr">
            <a:normAutofit/>
          </a:bodyPr>
          <a:lstStyle>
            <a:lvl1pPr marL="0" indent="0">
              <a:buNone/>
              <a:defRPr sz="1799"/>
            </a:lvl1pPr>
            <a:lvl2pPr marL="457063" indent="0">
              <a:buNone/>
              <a:defRPr/>
            </a:lvl2pPr>
            <a:lvl3pPr marL="914126" indent="0">
              <a:buNone/>
              <a:defRPr/>
            </a:lvl3pPr>
            <a:lvl4pPr marL="1371189" indent="0">
              <a:buNone/>
              <a:defRPr/>
            </a:lvl4pPr>
            <a:lvl5pPr marL="1828251" indent="0">
              <a:buNone/>
              <a:defRPr/>
            </a:lvl5pPr>
          </a:lstStyle>
          <a:p>
            <a:pPr lvl="0"/>
            <a:r>
              <a:rPr lang="en-GB"/>
              <a:t>Click to edit Master text styles</a:t>
            </a:r>
          </a:p>
        </p:txBody>
      </p:sp>
      <p:sp>
        <p:nvSpPr>
          <p:cNvPr id="20" name="Text Placeholder 13">
            <a:extLst>
              <a:ext uri="{FF2B5EF4-FFF2-40B4-BE49-F238E27FC236}">
                <a16:creationId xmlns:a16="http://schemas.microsoft.com/office/drawing/2014/main" id="{900E85C0-6249-AE21-2F6B-75772B9FC24C}"/>
              </a:ext>
            </a:extLst>
          </p:cNvPr>
          <p:cNvSpPr>
            <a:spLocks noGrp="1"/>
          </p:cNvSpPr>
          <p:nvPr>
            <p:ph type="body" sz="quarter" idx="15"/>
          </p:nvPr>
        </p:nvSpPr>
        <p:spPr>
          <a:xfrm>
            <a:off x="5935936" y="2192029"/>
            <a:ext cx="5574167" cy="548640"/>
          </a:xfrm>
        </p:spPr>
        <p:txBody>
          <a:bodyPr lIns="0" anchor="ctr">
            <a:normAutofit/>
          </a:bodyPr>
          <a:lstStyle>
            <a:lvl1pPr marL="0" indent="0">
              <a:buNone/>
              <a:defRPr sz="1799"/>
            </a:lvl1pPr>
            <a:lvl2pPr marL="457063" indent="0">
              <a:buNone/>
              <a:defRPr/>
            </a:lvl2pPr>
            <a:lvl3pPr marL="914126" indent="0">
              <a:buNone/>
              <a:defRPr/>
            </a:lvl3pPr>
            <a:lvl4pPr marL="1371189" indent="0">
              <a:buNone/>
              <a:defRPr/>
            </a:lvl4pPr>
            <a:lvl5pPr marL="1828251" indent="0">
              <a:buNone/>
              <a:defRPr/>
            </a:lvl5pPr>
          </a:lstStyle>
          <a:p>
            <a:pPr lvl="0"/>
            <a:r>
              <a:rPr lang="en-GB"/>
              <a:t>Click to edit Master text styles</a:t>
            </a:r>
          </a:p>
        </p:txBody>
      </p:sp>
      <p:sp>
        <p:nvSpPr>
          <p:cNvPr id="21" name="Text Placeholder 13">
            <a:extLst>
              <a:ext uri="{FF2B5EF4-FFF2-40B4-BE49-F238E27FC236}">
                <a16:creationId xmlns:a16="http://schemas.microsoft.com/office/drawing/2014/main" id="{BD87C0C7-0425-9F1E-FEDB-4CA5AD9CDCA7}"/>
              </a:ext>
            </a:extLst>
          </p:cNvPr>
          <p:cNvSpPr>
            <a:spLocks noGrp="1"/>
          </p:cNvSpPr>
          <p:nvPr>
            <p:ph type="body" sz="quarter" idx="16"/>
          </p:nvPr>
        </p:nvSpPr>
        <p:spPr>
          <a:xfrm>
            <a:off x="5935935" y="2756067"/>
            <a:ext cx="5574167" cy="548640"/>
          </a:xfrm>
        </p:spPr>
        <p:txBody>
          <a:bodyPr lIns="0" anchor="ctr">
            <a:normAutofit/>
          </a:bodyPr>
          <a:lstStyle>
            <a:lvl1pPr marL="0" indent="0">
              <a:buNone/>
              <a:defRPr sz="1799"/>
            </a:lvl1pPr>
            <a:lvl2pPr marL="457063" indent="0">
              <a:buNone/>
              <a:defRPr/>
            </a:lvl2pPr>
            <a:lvl3pPr marL="914126" indent="0">
              <a:buNone/>
              <a:defRPr/>
            </a:lvl3pPr>
            <a:lvl4pPr marL="1371189" indent="0">
              <a:buNone/>
              <a:defRPr/>
            </a:lvl4pPr>
            <a:lvl5pPr marL="1828251" indent="0">
              <a:buNone/>
              <a:defRPr/>
            </a:lvl5pPr>
          </a:lstStyle>
          <a:p>
            <a:pPr lvl="0"/>
            <a:r>
              <a:rPr lang="en-GB"/>
              <a:t>Click to edit Master text styles</a:t>
            </a:r>
          </a:p>
        </p:txBody>
      </p:sp>
      <p:sp>
        <p:nvSpPr>
          <p:cNvPr id="22" name="Text Placeholder 13">
            <a:extLst>
              <a:ext uri="{FF2B5EF4-FFF2-40B4-BE49-F238E27FC236}">
                <a16:creationId xmlns:a16="http://schemas.microsoft.com/office/drawing/2014/main" id="{77EB05F3-D9D1-F489-8913-B48C904C6106}"/>
              </a:ext>
            </a:extLst>
          </p:cNvPr>
          <p:cNvSpPr>
            <a:spLocks noGrp="1"/>
          </p:cNvSpPr>
          <p:nvPr>
            <p:ph type="body" sz="quarter" idx="17"/>
          </p:nvPr>
        </p:nvSpPr>
        <p:spPr>
          <a:xfrm>
            <a:off x="5935938" y="3312461"/>
            <a:ext cx="5574167" cy="548640"/>
          </a:xfrm>
        </p:spPr>
        <p:txBody>
          <a:bodyPr lIns="0" anchor="ctr">
            <a:normAutofit/>
          </a:bodyPr>
          <a:lstStyle>
            <a:lvl1pPr marL="0" indent="0">
              <a:buNone/>
              <a:defRPr sz="1799"/>
            </a:lvl1pPr>
            <a:lvl2pPr marL="457063" indent="0">
              <a:buNone/>
              <a:defRPr/>
            </a:lvl2pPr>
            <a:lvl3pPr marL="914126" indent="0">
              <a:buNone/>
              <a:defRPr/>
            </a:lvl3pPr>
            <a:lvl4pPr marL="1371189" indent="0">
              <a:buNone/>
              <a:defRPr/>
            </a:lvl4pPr>
            <a:lvl5pPr marL="1828251" indent="0">
              <a:buNone/>
              <a:defRPr/>
            </a:lvl5pPr>
          </a:lstStyle>
          <a:p>
            <a:pPr lvl="0"/>
            <a:r>
              <a:rPr lang="en-GB"/>
              <a:t>Click to edit Master text styles</a:t>
            </a:r>
          </a:p>
        </p:txBody>
      </p:sp>
      <p:sp>
        <p:nvSpPr>
          <p:cNvPr id="23" name="Text Placeholder 13">
            <a:extLst>
              <a:ext uri="{FF2B5EF4-FFF2-40B4-BE49-F238E27FC236}">
                <a16:creationId xmlns:a16="http://schemas.microsoft.com/office/drawing/2014/main" id="{7596D6AC-D7D7-E23B-C79F-7FED4E81CBF9}"/>
              </a:ext>
            </a:extLst>
          </p:cNvPr>
          <p:cNvSpPr>
            <a:spLocks noGrp="1"/>
          </p:cNvSpPr>
          <p:nvPr>
            <p:ph type="body" sz="quarter" idx="18"/>
          </p:nvPr>
        </p:nvSpPr>
        <p:spPr>
          <a:xfrm>
            <a:off x="5935938" y="3861892"/>
            <a:ext cx="5574167" cy="548640"/>
          </a:xfrm>
        </p:spPr>
        <p:txBody>
          <a:bodyPr lIns="0" anchor="ctr">
            <a:normAutofit/>
          </a:bodyPr>
          <a:lstStyle>
            <a:lvl1pPr marL="0" indent="0">
              <a:buNone/>
              <a:defRPr sz="1799"/>
            </a:lvl1pPr>
            <a:lvl2pPr marL="457063" indent="0">
              <a:buNone/>
              <a:defRPr/>
            </a:lvl2pPr>
            <a:lvl3pPr marL="914126" indent="0">
              <a:buNone/>
              <a:defRPr/>
            </a:lvl3pPr>
            <a:lvl4pPr marL="1371189" indent="0">
              <a:buNone/>
              <a:defRPr/>
            </a:lvl4pPr>
            <a:lvl5pPr marL="1828251" indent="0">
              <a:buNone/>
              <a:defRPr/>
            </a:lvl5pPr>
          </a:lstStyle>
          <a:p>
            <a:pPr lvl="0"/>
            <a:r>
              <a:rPr lang="en-GB"/>
              <a:t>Click to edit Master text styles</a:t>
            </a:r>
          </a:p>
        </p:txBody>
      </p:sp>
      <p:sp>
        <p:nvSpPr>
          <p:cNvPr id="24" name="Text Placeholder 13">
            <a:extLst>
              <a:ext uri="{FF2B5EF4-FFF2-40B4-BE49-F238E27FC236}">
                <a16:creationId xmlns:a16="http://schemas.microsoft.com/office/drawing/2014/main" id="{7BDD0D29-61E6-C4BB-9BE1-DDECD8718105}"/>
              </a:ext>
            </a:extLst>
          </p:cNvPr>
          <p:cNvSpPr>
            <a:spLocks noGrp="1"/>
          </p:cNvSpPr>
          <p:nvPr>
            <p:ph type="body" sz="quarter" idx="19"/>
          </p:nvPr>
        </p:nvSpPr>
        <p:spPr>
          <a:xfrm>
            <a:off x="5935938" y="4410532"/>
            <a:ext cx="5574167" cy="548640"/>
          </a:xfrm>
        </p:spPr>
        <p:txBody>
          <a:bodyPr lIns="0" anchor="ctr">
            <a:normAutofit/>
          </a:bodyPr>
          <a:lstStyle>
            <a:lvl1pPr marL="0" indent="0">
              <a:buNone/>
              <a:defRPr sz="1799"/>
            </a:lvl1pPr>
            <a:lvl2pPr marL="457063" indent="0">
              <a:buNone/>
              <a:defRPr/>
            </a:lvl2pPr>
            <a:lvl3pPr marL="914126" indent="0">
              <a:buNone/>
              <a:defRPr/>
            </a:lvl3pPr>
            <a:lvl4pPr marL="1371189" indent="0">
              <a:buNone/>
              <a:defRPr/>
            </a:lvl4pPr>
            <a:lvl5pPr marL="1828251" indent="0">
              <a:buNone/>
              <a:defRPr/>
            </a:lvl5pPr>
          </a:lstStyle>
          <a:p>
            <a:pPr lvl="0"/>
            <a:r>
              <a:rPr lang="en-GB"/>
              <a:t>Click to edit Master text styles</a:t>
            </a:r>
          </a:p>
        </p:txBody>
      </p:sp>
      <p:sp>
        <p:nvSpPr>
          <p:cNvPr id="29" name="TextBox 28">
            <a:extLst>
              <a:ext uri="{FF2B5EF4-FFF2-40B4-BE49-F238E27FC236}">
                <a16:creationId xmlns:a16="http://schemas.microsoft.com/office/drawing/2014/main" id="{F99147B2-3939-61D1-FC9F-ED0A59D8384E}"/>
              </a:ext>
            </a:extLst>
          </p:cNvPr>
          <p:cNvSpPr txBox="1"/>
          <p:nvPr userDrawn="1"/>
        </p:nvSpPr>
        <p:spPr>
          <a:xfrm>
            <a:off x="5475762" y="5002660"/>
            <a:ext cx="360607" cy="461665"/>
          </a:xfrm>
          <a:prstGeom prst="rect">
            <a:avLst/>
          </a:prstGeom>
          <a:noFill/>
        </p:spPr>
        <p:txBody>
          <a:bodyPr wrap="square" anchor="ctr">
            <a:spAutoFit/>
          </a:bodyPr>
          <a:lstStyle>
            <a:defPPr>
              <a:defRPr lang="en-US"/>
            </a:defPPr>
            <a:lvl1pPr algn="ctr">
              <a:defRPr kumimoji="0" sz="2400" u="none" strike="noStrike" cap="none" spc="0" normalizeH="0" baseline="0">
                <a:ln>
                  <a:noFill/>
                </a:ln>
                <a:solidFill>
                  <a:schemeClr val="bg1">
                    <a:lumMod val="75000"/>
                  </a:schemeClr>
                </a:solidFill>
                <a:effectLst/>
                <a:uLnTx/>
                <a:uFillTx/>
                <a:latin typeface="HCLTech Roobert Light" pitchFamily="2" charset="77"/>
                <a:cs typeface="HCLTech Roobert Light" pitchFamily="2" charset="77"/>
              </a:defRPr>
            </a:lvl1pPr>
          </a:lstStyle>
          <a:p>
            <a:pPr lvl="0"/>
            <a:r>
              <a:rPr lang="en-US" noProof="0"/>
              <a:t>7</a:t>
            </a:r>
            <a:endParaRPr lang="en-US"/>
          </a:p>
        </p:txBody>
      </p:sp>
      <p:sp>
        <p:nvSpPr>
          <p:cNvPr id="30" name="TextBox 29">
            <a:extLst>
              <a:ext uri="{FF2B5EF4-FFF2-40B4-BE49-F238E27FC236}">
                <a16:creationId xmlns:a16="http://schemas.microsoft.com/office/drawing/2014/main" id="{73A4449C-0DFB-966A-EBBC-F1C6F8FA5602}"/>
              </a:ext>
            </a:extLst>
          </p:cNvPr>
          <p:cNvSpPr txBox="1"/>
          <p:nvPr userDrawn="1"/>
        </p:nvSpPr>
        <p:spPr>
          <a:xfrm>
            <a:off x="5475762" y="5562000"/>
            <a:ext cx="360607" cy="461665"/>
          </a:xfrm>
          <a:prstGeom prst="rect">
            <a:avLst/>
          </a:prstGeom>
          <a:noFill/>
        </p:spPr>
        <p:txBody>
          <a:bodyPr wrap="square" anchor="ctr">
            <a:spAutoFit/>
          </a:bodyPr>
          <a:lstStyle>
            <a:defPPr>
              <a:defRPr lang="en-US"/>
            </a:defPPr>
            <a:lvl1pPr algn="ctr">
              <a:defRPr kumimoji="0" sz="2400" u="none" strike="noStrike" cap="none" spc="0" normalizeH="0" baseline="0">
                <a:ln>
                  <a:noFill/>
                </a:ln>
                <a:solidFill>
                  <a:schemeClr val="bg1">
                    <a:lumMod val="75000"/>
                  </a:schemeClr>
                </a:solidFill>
                <a:effectLst/>
                <a:uLnTx/>
                <a:uFillTx/>
                <a:latin typeface="HCLTech Roobert Light" pitchFamily="2" charset="77"/>
                <a:cs typeface="HCLTech Roobert Light" pitchFamily="2" charset="77"/>
              </a:defRPr>
            </a:lvl1pPr>
          </a:lstStyle>
          <a:p>
            <a:pPr lvl="0"/>
            <a:r>
              <a:rPr lang="en-US" noProof="0"/>
              <a:t>8</a:t>
            </a:r>
            <a:endParaRPr lang="en-US"/>
          </a:p>
        </p:txBody>
      </p:sp>
      <p:sp>
        <p:nvSpPr>
          <p:cNvPr id="32" name="Text Placeholder 13">
            <a:extLst>
              <a:ext uri="{FF2B5EF4-FFF2-40B4-BE49-F238E27FC236}">
                <a16:creationId xmlns:a16="http://schemas.microsoft.com/office/drawing/2014/main" id="{0667542A-3505-2D39-BE62-CEE8F3F108C2}"/>
              </a:ext>
            </a:extLst>
          </p:cNvPr>
          <p:cNvSpPr>
            <a:spLocks noGrp="1"/>
          </p:cNvSpPr>
          <p:nvPr>
            <p:ph type="body" sz="quarter" idx="23"/>
          </p:nvPr>
        </p:nvSpPr>
        <p:spPr>
          <a:xfrm>
            <a:off x="5935934" y="4959172"/>
            <a:ext cx="5574167" cy="548640"/>
          </a:xfrm>
        </p:spPr>
        <p:txBody>
          <a:bodyPr lIns="0" anchor="ctr">
            <a:normAutofit/>
          </a:bodyPr>
          <a:lstStyle>
            <a:lvl1pPr marL="0" indent="0">
              <a:buNone/>
              <a:defRPr sz="1799"/>
            </a:lvl1pPr>
            <a:lvl2pPr marL="457063" indent="0">
              <a:buNone/>
              <a:defRPr/>
            </a:lvl2pPr>
            <a:lvl3pPr marL="914126" indent="0">
              <a:buNone/>
              <a:defRPr/>
            </a:lvl3pPr>
            <a:lvl4pPr marL="1371189" indent="0">
              <a:buNone/>
              <a:defRPr/>
            </a:lvl4pPr>
            <a:lvl5pPr marL="1828251" indent="0">
              <a:buNone/>
              <a:defRPr/>
            </a:lvl5pPr>
          </a:lstStyle>
          <a:p>
            <a:pPr lvl="0"/>
            <a:r>
              <a:rPr lang="en-GB"/>
              <a:t>Click to edit Master text styles</a:t>
            </a:r>
          </a:p>
        </p:txBody>
      </p:sp>
      <p:sp>
        <p:nvSpPr>
          <p:cNvPr id="33" name="Text Placeholder 13">
            <a:extLst>
              <a:ext uri="{FF2B5EF4-FFF2-40B4-BE49-F238E27FC236}">
                <a16:creationId xmlns:a16="http://schemas.microsoft.com/office/drawing/2014/main" id="{18285196-80E3-74AB-1E38-D666CB2F6A22}"/>
              </a:ext>
            </a:extLst>
          </p:cNvPr>
          <p:cNvSpPr>
            <a:spLocks noGrp="1"/>
          </p:cNvSpPr>
          <p:nvPr>
            <p:ph type="body" sz="quarter" idx="24"/>
          </p:nvPr>
        </p:nvSpPr>
        <p:spPr>
          <a:xfrm>
            <a:off x="5935933" y="5518512"/>
            <a:ext cx="5574167" cy="548640"/>
          </a:xfrm>
        </p:spPr>
        <p:txBody>
          <a:bodyPr lIns="0" anchor="ctr">
            <a:normAutofit/>
          </a:bodyPr>
          <a:lstStyle>
            <a:lvl1pPr marL="0" indent="0">
              <a:buNone/>
              <a:defRPr sz="1799"/>
            </a:lvl1pPr>
            <a:lvl2pPr marL="457063" indent="0">
              <a:buNone/>
              <a:defRPr/>
            </a:lvl2pPr>
            <a:lvl3pPr marL="914126" indent="0">
              <a:buNone/>
              <a:defRPr/>
            </a:lvl3pPr>
            <a:lvl4pPr marL="1371189" indent="0">
              <a:buNone/>
              <a:defRPr/>
            </a:lvl4pPr>
            <a:lvl5pPr marL="1828251" indent="0">
              <a:buNone/>
              <a:defRPr/>
            </a:lvl5pPr>
          </a:lstStyle>
          <a:p>
            <a:pPr lvl="0"/>
            <a:r>
              <a:rPr lang="en-GB"/>
              <a:t>Click to edit Master text styles</a:t>
            </a:r>
          </a:p>
        </p:txBody>
      </p:sp>
    </p:spTree>
    <p:extLst>
      <p:ext uri="{BB962C8B-B14F-4D97-AF65-F5344CB8AC3E}">
        <p14:creationId xmlns:p14="http://schemas.microsoft.com/office/powerpoint/2010/main" val="310765083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Slide 1">
    <p:spTree>
      <p:nvGrpSpPr>
        <p:cNvPr id="1" name=""/>
        <p:cNvGrpSpPr/>
        <p:nvPr/>
      </p:nvGrpSpPr>
      <p:grpSpPr>
        <a:xfrm>
          <a:off x="0" y="0"/>
          <a:ext cx="0" cy="0"/>
          <a:chOff x="0" y="0"/>
          <a:chExt cx="0" cy="0"/>
        </a:xfrm>
      </p:grpSpPr>
      <p:grpSp>
        <p:nvGrpSpPr>
          <p:cNvPr id="37" name="object 2">
            <a:extLst>
              <a:ext uri="{FF2B5EF4-FFF2-40B4-BE49-F238E27FC236}">
                <a16:creationId xmlns:a16="http://schemas.microsoft.com/office/drawing/2014/main" id="{DF2FE585-DEB2-9385-A233-004B9D7FC0B3}"/>
              </a:ext>
            </a:extLst>
          </p:cNvPr>
          <p:cNvGrpSpPr/>
          <p:nvPr/>
        </p:nvGrpSpPr>
        <p:grpSpPr>
          <a:xfrm>
            <a:off x="0" y="0"/>
            <a:ext cx="12191999" cy="6858000"/>
            <a:chOff x="0" y="0"/>
            <a:chExt cx="20104099" cy="11308556"/>
          </a:xfrm>
        </p:grpSpPr>
        <p:pic>
          <p:nvPicPr>
            <p:cNvPr id="39" name="object 3">
              <a:extLst>
                <a:ext uri="{FF2B5EF4-FFF2-40B4-BE49-F238E27FC236}">
                  <a16:creationId xmlns:a16="http://schemas.microsoft.com/office/drawing/2014/main" id="{5C931129-D884-3125-BA58-033EC34B811E}"/>
                </a:ext>
              </a:extLst>
            </p:cNvPr>
            <p:cNvPicPr/>
            <p:nvPr/>
          </p:nvPicPr>
          <p:blipFill>
            <a:blip r:embed="rId2" cstate="screen">
              <a:extLst>
                <a:ext uri="{28A0092B-C50C-407E-A947-70E740481C1C}">
                  <a14:useLocalDpi xmlns:a14="http://schemas.microsoft.com/office/drawing/2010/main"/>
                </a:ext>
              </a:extLst>
            </a:blip>
            <a:stretch>
              <a:fillRect/>
            </a:stretch>
          </p:blipFill>
          <p:spPr>
            <a:xfrm>
              <a:off x="0" y="0"/>
              <a:ext cx="20104099" cy="11308556"/>
            </a:xfrm>
            <a:prstGeom prst="rect">
              <a:avLst/>
            </a:prstGeom>
          </p:spPr>
        </p:pic>
        <p:sp>
          <p:nvSpPr>
            <p:cNvPr id="40" name="object 4">
              <a:extLst>
                <a:ext uri="{FF2B5EF4-FFF2-40B4-BE49-F238E27FC236}">
                  <a16:creationId xmlns:a16="http://schemas.microsoft.com/office/drawing/2014/main" id="{410CC20C-5CA1-9EC8-4A69-131C198E8E4D}"/>
                </a:ext>
              </a:extLst>
            </p:cNvPr>
            <p:cNvSpPr/>
            <p:nvPr/>
          </p:nvSpPr>
          <p:spPr>
            <a:xfrm>
              <a:off x="17252340" y="10442708"/>
              <a:ext cx="2298065" cy="328295"/>
            </a:xfrm>
            <a:custGeom>
              <a:avLst/>
              <a:gdLst/>
              <a:ahLst/>
              <a:cxnLst/>
              <a:rect l="l" t="t" r="r" b="b"/>
              <a:pathLst>
                <a:path w="2298065" h="328295">
                  <a:moveTo>
                    <a:pt x="883056" y="10807"/>
                  </a:moveTo>
                  <a:lnTo>
                    <a:pt x="628980" y="10807"/>
                  </a:lnTo>
                  <a:lnTo>
                    <a:pt x="583311" y="114350"/>
                  </a:lnTo>
                  <a:lnTo>
                    <a:pt x="339217" y="114350"/>
                  </a:lnTo>
                  <a:lnTo>
                    <a:pt x="385343" y="10807"/>
                  </a:lnTo>
                  <a:lnTo>
                    <a:pt x="138633" y="10756"/>
                  </a:lnTo>
                  <a:lnTo>
                    <a:pt x="0" y="317677"/>
                  </a:lnTo>
                  <a:lnTo>
                    <a:pt x="249339" y="317677"/>
                  </a:lnTo>
                  <a:lnTo>
                    <a:pt x="302818" y="195211"/>
                  </a:lnTo>
                  <a:lnTo>
                    <a:pt x="547243" y="195211"/>
                  </a:lnTo>
                  <a:lnTo>
                    <a:pt x="492391" y="317576"/>
                  </a:lnTo>
                  <a:lnTo>
                    <a:pt x="744562" y="317576"/>
                  </a:lnTo>
                  <a:lnTo>
                    <a:pt x="883056" y="10807"/>
                  </a:lnTo>
                  <a:close/>
                </a:path>
                <a:path w="2298065" h="328295">
                  <a:moveTo>
                    <a:pt x="1671866" y="115125"/>
                  </a:moveTo>
                  <a:lnTo>
                    <a:pt x="1633270" y="50406"/>
                  </a:lnTo>
                  <a:lnTo>
                    <a:pt x="1586636" y="28282"/>
                  </a:lnTo>
                  <a:lnTo>
                    <a:pt x="1521739" y="13703"/>
                  </a:lnTo>
                  <a:lnTo>
                    <a:pt x="1468285" y="6934"/>
                  </a:lnTo>
                  <a:lnTo>
                    <a:pt x="1414399" y="2324"/>
                  </a:lnTo>
                  <a:lnTo>
                    <a:pt x="1360398" y="0"/>
                  </a:lnTo>
                  <a:lnTo>
                    <a:pt x="1306639" y="114"/>
                  </a:lnTo>
                  <a:lnTo>
                    <a:pt x="1253477" y="2781"/>
                  </a:lnTo>
                  <a:lnTo>
                    <a:pt x="1201242" y="8153"/>
                  </a:lnTo>
                  <a:lnTo>
                    <a:pt x="1150289" y="16344"/>
                  </a:lnTo>
                  <a:lnTo>
                    <a:pt x="1100975" y="27508"/>
                  </a:lnTo>
                  <a:lnTo>
                    <a:pt x="1053617" y="41770"/>
                  </a:lnTo>
                  <a:lnTo>
                    <a:pt x="1008583" y="59258"/>
                  </a:lnTo>
                  <a:lnTo>
                    <a:pt x="966228" y="80111"/>
                  </a:lnTo>
                  <a:lnTo>
                    <a:pt x="922312" y="110045"/>
                  </a:lnTo>
                  <a:lnTo>
                    <a:pt x="892086" y="142557"/>
                  </a:lnTo>
                  <a:lnTo>
                    <a:pt x="873887" y="209537"/>
                  </a:lnTo>
                  <a:lnTo>
                    <a:pt x="886548" y="241071"/>
                  </a:lnTo>
                  <a:lnTo>
                    <a:pt x="914120" y="269341"/>
                  </a:lnTo>
                  <a:lnTo>
                    <a:pt x="956906" y="292912"/>
                  </a:lnTo>
                  <a:lnTo>
                    <a:pt x="993736" y="305079"/>
                  </a:lnTo>
                  <a:lnTo>
                    <a:pt x="1037272" y="314604"/>
                  </a:lnTo>
                  <a:lnTo>
                    <a:pt x="1086129" y="321551"/>
                  </a:lnTo>
                  <a:lnTo>
                    <a:pt x="1138910" y="325970"/>
                  </a:lnTo>
                  <a:lnTo>
                    <a:pt x="1194219" y="327926"/>
                  </a:lnTo>
                  <a:lnTo>
                    <a:pt x="1250696" y="327469"/>
                  </a:lnTo>
                  <a:lnTo>
                    <a:pt x="1306944" y="324675"/>
                  </a:lnTo>
                  <a:lnTo>
                    <a:pt x="1361567" y="319582"/>
                  </a:lnTo>
                  <a:lnTo>
                    <a:pt x="1413192" y="312254"/>
                  </a:lnTo>
                  <a:lnTo>
                    <a:pt x="1468259" y="300545"/>
                  </a:lnTo>
                  <a:lnTo>
                    <a:pt x="1517421" y="285165"/>
                  </a:lnTo>
                  <a:lnTo>
                    <a:pt x="1560207" y="266077"/>
                  </a:lnTo>
                  <a:lnTo>
                    <a:pt x="1596148" y="243268"/>
                  </a:lnTo>
                  <a:lnTo>
                    <a:pt x="1624799" y="216725"/>
                  </a:lnTo>
                  <a:lnTo>
                    <a:pt x="1383779" y="216725"/>
                  </a:lnTo>
                  <a:lnTo>
                    <a:pt x="1358607" y="232448"/>
                  </a:lnTo>
                  <a:lnTo>
                    <a:pt x="1330134" y="243738"/>
                  </a:lnTo>
                  <a:lnTo>
                    <a:pt x="1298587" y="250596"/>
                  </a:lnTo>
                  <a:lnTo>
                    <a:pt x="1264221" y="253072"/>
                  </a:lnTo>
                  <a:lnTo>
                    <a:pt x="1196530" y="248881"/>
                  </a:lnTo>
                  <a:lnTo>
                    <a:pt x="1153375" y="236359"/>
                  </a:lnTo>
                  <a:lnTo>
                    <a:pt x="1131125" y="217220"/>
                  </a:lnTo>
                  <a:lnTo>
                    <a:pt x="1126121" y="193179"/>
                  </a:lnTo>
                  <a:lnTo>
                    <a:pt x="1134732" y="165950"/>
                  </a:lnTo>
                  <a:lnTo>
                    <a:pt x="1161503" y="129044"/>
                  </a:lnTo>
                  <a:lnTo>
                    <a:pt x="1199845" y="101866"/>
                  </a:lnTo>
                  <a:lnTo>
                    <a:pt x="1249781" y="84658"/>
                  </a:lnTo>
                  <a:lnTo>
                    <a:pt x="1311325" y="77622"/>
                  </a:lnTo>
                  <a:lnTo>
                    <a:pt x="1357922" y="79375"/>
                  </a:lnTo>
                  <a:lnTo>
                    <a:pt x="1392986" y="86791"/>
                  </a:lnTo>
                  <a:lnTo>
                    <a:pt x="1418399" y="98996"/>
                  </a:lnTo>
                  <a:lnTo>
                    <a:pt x="1436027" y="115125"/>
                  </a:lnTo>
                  <a:lnTo>
                    <a:pt x="1671866" y="115125"/>
                  </a:lnTo>
                  <a:close/>
                </a:path>
                <a:path w="2298065" h="328295">
                  <a:moveTo>
                    <a:pt x="2297798" y="244348"/>
                  </a:moveTo>
                  <a:lnTo>
                    <a:pt x="1943519" y="244348"/>
                  </a:lnTo>
                  <a:lnTo>
                    <a:pt x="2048560" y="10769"/>
                  </a:lnTo>
                  <a:lnTo>
                    <a:pt x="1792986" y="10769"/>
                  </a:lnTo>
                  <a:lnTo>
                    <a:pt x="1655737" y="317436"/>
                  </a:lnTo>
                  <a:lnTo>
                    <a:pt x="2264854" y="317436"/>
                  </a:lnTo>
                  <a:lnTo>
                    <a:pt x="2297798" y="244348"/>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41" name="object 5">
              <a:extLst>
                <a:ext uri="{FF2B5EF4-FFF2-40B4-BE49-F238E27FC236}">
                  <a16:creationId xmlns:a16="http://schemas.microsoft.com/office/drawing/2014/main" id="{38B18016-7766-3B76-F702-BCA8FBC8BF14}"/>
                </a:ext>
              </a:extLst>
            </p:cNvPr>
            <p:cNvPicPr/>
            <p:nvPr/>
          </p:nvPicPr>
          <p:blipFill>
            <a:blip r:embed="rId3" cstate="screen">
              <a:extLst>
                <a:ext uri="{28A0092B-C50C-407E-A947-70E740481C1C}">
                  <a14:useLocalDpi xmlns:a14="http://schemas.microsoft.com/office/drawing/2010/main"/>
                </a:ext>
              </a:extLst>
            </a:blip>
            <a:stretch>
              <a:fillRect/>
            </a:stretch>
          </p:blipFill>
          <p:spPr>
            <a:xfrm>
              <a:off x="638076" y="533547"/>
              <a:ext cx="6592804" cy="732510"/>
            </a:xfrm>
            <a:prstGeom prst="rect">
              <a:avLst/>
            </a:prstGeom>
          </p:spPr>
        </p:pic>
      </p:grpSp>
      <p:pic>
        <p:nvPicPr>
          <p:cNvPr id="38" name="object 9">
            <a:extLst>
              <a:ext uri="{FF2B5EF4-FFF2-40B4-BE49-F238E27FC236}">
                <a16:creationId xmlns:a16="http://schemas.microsoft.com/office/drawing/2014/main" id="{96F89763-5FAC-F534-07B2-89D560CF33DD}"/>
              </a:ext>
            </a:extLst>
          </p:cNvPr>
          <p:cNvPicPr/>
          <p:nvPr userDrawn="1"/>
        </p:nvPicPr>
        <p:blipFill>
          <a:blip r:embed="rId4" cstate="print"/>
          <a:stretch>
            <a:fillRect/>
          </a:stretch>
        </p:blipFill>
        <p:spPr>
          <a:xfrm>
            <a:off x="4348858" y="29636"/>
            <a:ext cx="7843139" cy="6828364"/>
          </a:xfrm>
          <a:prstGeom prst="rect">
            <a:avLst/>
          </a:prstGeom>
        </p:spPr>
      </p:pic>
      <p:sp>
        <p:nvSpPr>
          <p:cNvPr id="28" name="TextBox 27">
            <a:extLst>
              <a:ext uri="{FF2B5EF4-FFF2-40B4-BE49-F238E27FC236}">
                <a16:creationId xmlns:a16="http://schemas.microsoft.com/office/drawing/2014/main" id="{CB0BFB27-3717-56BA-AE00-570ACD5C35EA}"/>
              </a:ext>
            </a:extLst>
          </p:cNvPr>
          <p:cNvSpPr txBox="1"/>
          <p:nvPr userDrawn="1"/>
        </p:nvSpPr>
        <p:spPr>
          <a:xfrm>
            <a:off x="384693" y="6293107"/>
            <a:ext cx="2403863" cy="203133"/>
          </a:xfrm>
          <a:prstGeom prst="rect">
            <a:avLst/>
          </a:prstGeom>
          <a:noFill/>
        </p:spPr>
        <p:txBody>
          <a:bodyPr wrap="none" lIns="0" rtlCol="0">
            <a:spAutoFit/>
          </a:bodyPr>
          <a:lstStyle/>
          <a:p>
            <a:pPr>
              <a:lnSpc>
                <a:spcPct val="90000"/>
              </a:lnSpc>
            </a:pPr>
            <a:r>
              <a:rPr lang="en-US" sz="800">
                <a:solidFill>
                  <a:schemeClr val="bg1"/>
                </a:solidFill>
                <a:latin typeface="Arial" panose="020B0604020202020204" pitchFamily="34" charset="0"/>
                <a:cs typeface="Arial" panose="020B0604020202020204" pitchFamily="34" charset="0"/>
              </a:rPr>
              <a:t>Copyright © 2022 HCL Technologies | Confidential</a:t>
            </a:r>
          </a:p>
        </p:txBody>
      </p:sp>
      <p:sp>
        <p:nvSpPr>
          <p:cNvPr id="29" name="Text Placeholder 12">
            <a:extLst>
              <a:ext uri="{FF2B5EF4-FFF2-40B4-BE49-F238E27FC236}">
                <a16:creationId xmlns:a16="http://schemas.microsoft.com/office/drawing/2014/main" id="{AE8F102E-DC00-DBE1-F4B3-1BD3932464CF}"/>
              </a:ext>
            </a:extLst>
          </p:cNvPr>
          <p:cNvSpPr>
            <a:spLocks noGrp="1"/>
          </p:cNvSpPr>
          <p:nvPr>
            <p:ph type="body" sz="quarter" idx="11"/>
          </p:nvPr>
        </p:nvSpPr>
        <p:spPr>
          <a:xfrm>
            <a:off x="381000" y="2196502"/>
            <a:ext cx="6578600" cy="1412875"/>
          </a:xfrm>
        </p:spPr>
        <p:txBody>
          <a:bodyPr lIns="0" anchor="b">
            <a:noAutofit/>
          </a:bodyPr>
          <a:lstStyle>
            <a:lvl1pPr marL="0" indent="0">
              <a:lnSpc>
                <a:spcPct val="100000"/>
              </a:lnSpc>
              <a:spcBef>
                <a:spcPts val="0"/>
              </a:spcBef>
              <a:buNone/>
              <a:defRPr sz="48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0" name="Text Placeholder 12">
            <a:extLst>
              <a:ext uri="{FF2B5EF4-FFF2-40B4-BE49-F238E27FC236}">
                <a16:creationId xmlns:a16="http://schemas.microsoft.com/office/drawing/2014/main" id="{09BE1CC7-79AA-A1F6-65FF-9B022A7ECAE4}"/>
              </a:ext>
            </a:extLst>
          </p:cNvPr>
          <p:cNvSpPr>
            <a:spLocks noGrp="1"/>
          </p:cNvSpPr>
          <p:nvPr>
            <p:ph type="body" sz="quarter" idx="12"/>
          </p:nvPr>
        </p:nvSpPr>
        <p:spPr>
          <a:xfrm>
            <a:off x="381000" y="3748640"/>
            <a:ext cx="6578600" cy="633304"/>
          </a:xfrm>
        </p:spPr>
        <p:txBody>
          <a:bodyPr lIns="0" anchor="ctr">
            <a:noAutofit/>
          </a:bodyPr>
          <a:lstStyle>
            <a:lvl1pPr marL="0" indent="0">
              <a:lnSpc>
                <a:spcPct val="100000"/>
              </a:lnSpc>
              <a:spcBef>
                <a:spcPts val="0"/>
              </a:spcBef>
              <a:buNone/>
              <a:defRPr sz="30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1" name="Text Placeholder 12">
            <a:extLst>
              <a:ext uri="{FF2B5EF4-FFF2-40B4-BE49-F238E27FC236}">
                <a16:creationId xmlns:a16="http://schemas.microsoft.com/office/drawing/2014/main" id="{B9E6DC15-6519-CB80-B41E-4A4D08F559B1}"/>
              </a:ext>
            </a:extLst>
          </p:cNvPr>
          <p:cNvSpPr>
            <a:spLocks noGrp="1"/>
          </p:cNvSpPr>
          <p:nvPr>
            <p:ph type="body" sz="quarter" idx="13"/>
          </p:nvPr>
        </p:nvSpPr>
        <p:spPr>
          <a:xfrm>
            <a:off x="381000" y="4930805"/>
            <a:ext cx="6578600" cy="1000542"/>
          </a:xfrm>
        </p:spPr>
        <p:txBody>
          <a:bodyPr lIns="0" anchor="b">
            <a:noAutofit/>
          </a:bodyPr>
          <a:lstStyle>
            <a:lvl1pPr marL="0" indent="0">
              <a:lnSpc>
                <a:spcPct val="100000"/>
              </a:lnSpc>
              <a:spcBef>
                <a:spcPts val="0"/>
              </a:spcBef>
              <a:buNone/>
              <a:defRPr sz="18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471822073"/>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Slide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656695C-6132-708A-04A3-3190E9348671}"/>
              </a:ext>
            </a:extLst>
          </p:cNvPr>
          <p:cNvSpPr>
            <a:spLocks noGrp="1"/>
          </p:cNvSpPr>
          <p:nvPr>
            <p:ph type="pic" sz="quarter" idx="14"/>
          </p:nvPr>
        </p:nvSpPr>
        <p:spPr>
          <a:xfrm>
            <a:off x="0" y="0"/>
            <a:ext cx="12192000" cy="6858000"/>
          </a:xfrm>
        </p:spPr>
        <p:txBody>
          <a:bodyPr/>
          <a:lstStyle/>
          <a:p>
            <a:r>
              <a:rPr lang="en-US"/>
              <a:t>Click icon to add picture</a:t>
            </a:r>
          </a:p>
        </p:txBody>
      </p:sp>
      <p:sp>
        <p:nvSpPr>
          <p:cNvPr id="28" name="TextBox 27">
            <a:extLst>
              <a:ext uri="{FF2B5EF4-FFF2-40B4-BE49-F238E27FC236}">
                <a16:creationId xmlns:a16="http://schemas.microsoft.com/office/drawing/2014/main" id="{CB0BFB27-3717-56BA-AE00-570ACD5C35EA}"/>
              </a:ext>
            </a:extLst>
          </p:cNvPr>
          <p:cNvSpPr txBox="1"/>
          <p:nvPr userDrawn="1"/>
        </p:nvSpPr>
        <p:spPr>
          <a:xfrm>
            <a:off x="384693" y="6293107"/>
            <a:ext cx="2403863" cy="203133"/>
          </a:xfrm>
          <a:prstGeom prst="rect">
            <a:avLst/>
          </a:prstGeom>
          <a:noFill/>
        </p:spPr>
        <p:txBody>
          <a:bodyPr wrap="none" lIns="0" rtlCol="0">
            <a:spAutoFit/>
          </a:bodyPr>
          <a:lstStyle/>
          <a:p>
            <a:pPr>
              <a:lnSpc>
                <a:spcPct val="90000"/>
              </a:lnSpc>
            </a:pPr>
            <a:r>
              <a:rPr lang="en-US" sz="800">
                <a:solidFill>
                  <a:schemeClr val="bg1"/>
                </a:solidFill>
                <a:latin typeface="Arial" panose="020B0604020202020204" pitchFamily="34" charset="0"/>
                <a:cs typeface="Arial" panose="020B0604020202020204" pitchFamily="34" charset="0"/>
              </a:rPr>
              <a:t>Copyright © 2022 HCL Technologies | Confidential</a:t>
            </a:r>
          </a:p>
        </p:txBody>
      </p:sp>
      <p:sp>
        <p:nvSpPr>
          <p:cNvPr id="29" name="Text Placeholder 12">
            <a:extLst>
              <a:ext uri="{FF2B5EF4-FFF2-40B4-BE49-F238E27FC236}">
                <a16:creationId xmlns:a16="http://schemas.microsoft.com/office/drawing/2014/main" id="{AE8F102E-DC00-DBE1-F4B3-1BD3932464CF}"/>
              </a:ext>
            </a:extLst>
          </p:cNvPr>
          <p:cNvSpPr>
            <a:spLocks noGrp="1"/>
          </p:cNvSpPr>
          <p:nvPr>
            <p:ph type="body" sz="quarter" idx="11"/>
          </p:nvPr>
        </p:nvSpPr>
        <p:spPr>
          <a:xfrm>
            <a:off x="381000" y="2196502"/>
            <a:ext cx="6578600" cy="1412875"/>
          </a:xfrm>
        </p:spPr>
        <p:txBody>
          <a:bodyPr lIns="0" anchor="b">
            <a:noAutofit/>
          </a:bodyPr>
          <a:lstStyle>
            <a:lvl1pPr marL="0" indent="0">
              <a:lnSpc>
                <a:spcPct val="100000"/>
              </a:lnSpc>
              <a:spcBef>
                <a:spcPts val="0"/>
              </a:spcBef>
              <a:buNone/>
              <a:defRPr sz="48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0" name="Text Placeholder 12">
            <a:extLst>
              <a:ext uri="{FF2B5EF4-FFF2-40B4-BE49-F238E27FC236}">
                <a16:creationId xmlns:a16="http://schemas.microsoft.com/office/drawing/2014/main" id="{09BE1CC7-79AA-A1F6-65FF-9B022A7ECAE4}"/>
              </a:ext>
            </a:extLst>
          </p:cNvPr>
          <p:cNvSpPr>
            <a:spLocks noGrp="1"/>
          </p:cNvSpPr>
          <p:nvPr>
            <p:ph type="body" sz="quarter" idx="12"/>
          </p:nvPr>
        </p:nvSpPr>
        <p:spPr>
          <a:xfrm>
            <a:off x="381000" y="3748640"/>
            <a:ext cx="6578600" cy="633304"/>
          </a:xfrm>
        </p:spPr>
        <p:txBody>
          <a:bodyPr lIns="0" anchor="ctr">
            <a:noAutofit/>
          </a:bodyPr>
          <a:lstStyle>
            <a:lvl1pPr marL="0" indent="0">
              <a:lnSpc>
                <a:spcPct val="100000"/>
              </a:lnSpc>
              <a:spcBef>
                <a:spcPts val="0"/>
              </a:spcBef>
              <a:buNone/>
              <a:defRPr sz="30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1" name="Text Placeholder 12">
            <a:extLst>
              <a:ext uri="{FF2B5EF4-FFF2-40B4-BE49-F238E27FC236}">
                <a16:creationId xmlns:a16="http://schemas.microsoft.com/office/drawing/2014/main" id="{B9E6DC15-6519-CB80-B41E-4A4D08F559B1}"/>
              </a:ext>
            </a:extLst>
          </p:cNvPr>
          <p:cNvSpPr>
            <a:spLocks noGrp="1"/>
          </p:cNvSpPr>
          <p:nvPr>
            <p:ph type="body" sz="quarter" idx="13"/>
          </p:nvPr>
        </p:nvSpPr>
        <p:spPr>
          <a:xfrm>
            <a:off x="381000" y="4930805"/>
            <a:ext cx="6578600" cy="1000542"/>
          </a:xfrm>
        </p:spPr>
        <p:txBody>
          <a:bodyPr lIns="0" anchor="b">
            <a:noAutofit/>
          </a:bodyPr>
          <a:lstStyle>
            <a:lvl1pPr marL="0" indent="0">
              <a:lnSpc>
                <a:spcPct val="100000"/>
              </a:lnSpc>
              <a:spcBef>
                <a:spcPts val="0"/>
              </a:spcBef>
              <a:buNone/>
              <a:defRPr sz="18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pic>
        <p:nvPicPr>
          <p:cNvPr id="4" name="object 5">
            <a:extLst>
              <a:ext uri="{FF2B5EF4-FFF2-40B4-BE49-F238E27FC236}">
                <a16:creationId xmlns:a16="http://schemas.microsoft.com/office/drawing/2014/main" id="{F2B48B15-DD1D-5403-7F77-653057D3B071}"/>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388183" y="323566"/>
            <a:ext cx="3998163" cy="444226"/>
          </a:xfrm>
          <a:prstGeom prst="rect">
            <a:avLst/>
          </a:prstGeom>
        </p:spPr>
      </p:pic>
      <p:sp>
        <p:nvSpPr>
          <p:cNvPr id="6" name="Rectangle 5">
            <a:extLst>
              <a:ext uri="{FF2B5EF4-FFF2-40B4-BE49-F238E27FC236}">
                <a16:creationId xmlns:a16="http://schemas.microsoft.com/office/drawing/2014/main" id="{97276F50-1FB8-2C7D-ED3B-A0BD107ECE2A}"/>
              </a:ext>
            </a:extLst>
          </p:cNvPr>
          <p:cNvSpPr/>
          <p:nvPr userDrawn="1"/>
        </p:nvSpPr>
        <p:spPr>
          <a:xfrm>
            <a:off x="108857" y="6362700"/>
            <a:ext cx="1687286"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8053967"/>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Slide 3">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4BE3D68-3A19-4278-0EBC-23ADE36E3679}"/>
              </a:ext>
            </a:extLst>
          </p:cNvPr>
          <p:cNvSpPr/>
          <p:nvPr userDrawn="1"/>
        </p:nvSpPr>
        <p:spPr>
          <a:xfrm>
            <a:off x="125517" y="6311436"/>
            <a:ext cx="1747520" cy="558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CAEDEC3E-DF31-B2AC-8FC1-6A6BAFBBC9D0}"/>
              </a:ext>
            </a:extLst>
          </p:cNvPr>
          <p:cNvSpPr/>
          <p:nvPr userDrawn="1"/>
        </p:nvSpPr>
        <p:spPr>
          <a:xfrm>
            <a:off x="10342880" y="193040"/>
            <a:ext cx="1747520" cy="558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D90DA26E-14F7-2218-FB80-2B814510ED63}"/>
              </a:ext>
            </a:extLst>
          </p:cNvPr>
          <p:cNvSpPr/>
          <p:nvPr userDrawn="1"/>
        </p:nvSpPr>
        <p:spPr>
          <a:xfrm>
            <a:off x="10342880" y="6217920"/>
            <a:ext cx="1747520" cy="558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488E95E2-B005-8F55-BF5C-0C96A475DE56}"/>
              </a:ext>
            </a:extLst>
          </p:cNvPr>
          <p:cNvSpPr/>
          <p:nvPr userDrawn="1"/>
        </p:nvSpPr>
        <p:spPr>
          <a:xfrm>
            <a:off x="185195" y="6550755"/>
            <a:ext cx="1979271" cy="307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C83EE17-FAA0-BBEE-0427-9C98ACF9728A}"/>
              </a:ext>
            </a:extLst>
          </p:cNvPr>
          <p:cNvPicPr>
            <a:picLocks noChangeAspect="1"/>
          </p:cNvPicPr>
          <p:nvPr/>
        </p:nvPicPr>
        <p:blipFill>
          <a:blip r:embed="rId2"/>
          <a:stretch>
            <a:fillRect/>
          </a:stretch>
        </p:blipFill>
        <p:spPr>
          <a:xfrm>
            <a:off x="384693" y="361761"/>
            <a:ext cx="4246585" cy="458550"/>
          </a:xfrm>
          <a:prstGeom prst="rect">
            <a:avLst/>
          </a:prstGeom>
        </p:spPr>
      </p:pic>
      <p:pic>
        <p:nvPicPr>
          <p:cNvPr id="5" name="Picture 4">
            <a:extLst>
              <a:ext uri="{FF2B5EF4-FFF2-40B4-BE49-F238E27FC236}">
                <a16:creationId xmlns:a16="http://schemas.microsoft.com/office/drawing/2014/main" id="{81086563-350E-E739-8DD7-CA758FF1525B}"/>
              </a:ext>
            </a:extLst>
          </p:cNvPr>
          <p:cNvPicPr>
            <a:picLocks noChangeAspect="1"/>
          </p:cNvPicPr>
          <p:nvPr userDrawn="1"/>
        </p:nvPicPr>
        <p:blipFill>
          <a:blip r:embed="rId2"/>
          <a:stretch>
            <a:fillRect/>
          </a:stretch>
        </p:blipFill>
        <p:spPr>
          <a:xfrm>
            <a:off x="384693" y="361761"/>
            <a:ext cx="4246585" cy="458550"/>
          </a:xfrm>
          <a:prstGeom prst="rect">
            <a:avLst/>
          </a:prstGeom>
        </p:spPr>
      </p:pic>
      <p:sp>
        <p:nvSpPr>
          <p:cNvPr id="13" name="Text Placeholder 12">
            <a:extLst>
              <a:ext uri="{FF2B5EF4-FFF2-40B4-BE49-F238E27FC236}">
                <a16:creationId xmlns:a16="http://schemas.microsoft.com/office/drawing/2014/main" id="{43BCCAC7-54BA-D2B2-3FBA-B16E1E991852}"/>
              </a:ext>
            </a:extLst>
          </p:cNvPr>
          <p:cNvSpPr>
            <a:spLocks noGrp="1"/>
          </p:cNvSpPr>
          <p:nvPr>
            <p:ph type="body" sz="quarter" idx="11"/>
          </p:nvPr>
        </p:nvSpPr>
        <p:spPr>
          <a:xfrm>
            <a:off x="381000" y="1885478"/>
            <a:ext cx="6578600" cy="1412875"/>
          </a:xfrm>
        </p:spPr>
        <p:txBody>
          <a:bodyPr lIns="0" anchor="b">
            <a:noAutofit/>
          </a:bodyPr>
          <a:lstStyle>
            <a:lvl1pPr marL="0" indent="0">
              <a:lnSpc>
                <a:spcPct val="100000"/>
              </a:lnSpc>
              <a:spcBef>
                <a:spcPts val="0"/>
              </a:spcBef>
              <a:buNone/>
              <a:defRPr sz="4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14" name="Text Placeholder 12">
            <a:extLst>
              <a:ext uri="{FF2B5EF4-FFF2-40B4-BE49-F238E27FC236}">
                <a16:creationId xmlns:a16="http://schemas.microsoft.com/office/drawing/2014/main" id="{DCA01844-0B7F-60D3-FDC8-4EFA4E6BEBC9}"/>
              </a:ext>
            </a:extLst>
          </p:cNvPr>
          <p:cNvSpPr>
            <a:spLocks noGrp="1"/>
          </p:cNvSpPr>
          <p:nvPr>
            <p:ph type="body" sz="quarter" idx="12"/>
          </p:nvPr>
        </p:nvSpPr>
        <p:spPr>
          <a:xfrm>
            <a:off x="381000" y="3511079"/>
            <a:ext cx="6578600" cy="1000542"/>
          </a:xfrm>
        </p:spPr>
        <p:txBody>
          <a:bodyPr lIns="0" anchor="t">
            <a:noAutofit/>
          </a:bodyPr>
          <a:lstStyle>
            <a:lvl1pPr marL="0" indent="0">
              <a:lnSpc>
                <a:spcPct val="100000"/>
              </a:lnSpc>
              <a:spcBef>
                <a:spcPts val="0"/>
              </a:spcBef>
              <a:buNone/>
              <a:defRPr sz="30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17" name="Text Placeholder 12">
            <a:extLst>
              <a:ext uri="{FF2B5EF4-FFF2-40B4-BE49-F238E27FC236}">
                <a16:creationId xmlns:a16="http://schemas.microsoft.com/office/drawing/2014/main" id="{72DEFAEB-09CD-513C-0505-BC3F6FB74A50}"/>
              </a:ext>
            </a:extLst>
          </p:cNvPr>
          <p:cNvSpPr>
            <a:spLocks noGrp="1"/>
          </p:cNvSpPr>
          <p:nvPr>
            <p:ph type="body" sz="quarter" idx="13"/>
          </p:nvPr>
        </p:nvSpPr>
        <p:spPr>
          <a:xfrm>
            <a:off x="7096990" y="4930805"/>
            <a:ext cx="4714009" cy="1000542"/>
          </a:xfrm>
        </p:spPr>
        <p:txBody>
          <a:bodyPr lIns="0" anchor="b">
            <a:noAutofit/>
          </a:bodyPr>
          <a:lstStyle>
            <a:lvl1pPr marL="0" indent="0">
              <a:lnSpc>
                <a:spcPct val="100000"/>
              </a:lnSpc>
              <a:spcBef>
                <a:spcPts val="0"/>
              </a:spcBef>
              <a:buNone/>
              <a:defRPr sz="18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grpSp>
        <p:nvGrpSpPr>
          <p:cNvPr id="2" name="object 2">
            <a:extLst>
              <a:ext uri="{FF2B5EF4-FFF2-40B4-BE49-F238E27FC236}">
                <a16:creationId xmlns:a16="http://schemas.microsoft.com/office/drawing/2014/main" id="{0D5F8119-BA8A-D0CC-A077-CC3C7E8CC58D}"/>
              </a:ext>
            </a:extLst>
          </p:cNvPr>
          <p:cNvGrpSpPr>
            <a:grpSpLocks noChangeAspect="1"/>
          </p:cNvGrpSpPr>
          <p:nvPr userDrawn="1"/>
        </p:nvGrpSpPr>
        <p:grpSpPr>
          <a:xfrm>
            <a:off x="0" y="323890"/>
            <a:ext cx="11868053" cy="6534226"/>
            <a:chOff x="0" y="533549"/>
            <a:chExt cx="19550419" cy="10763928"/>
          </a:xfrm>
        </p:grpSpPr>
        <p:sp>
          <p:nvSpPr>
            <p:cNvPr id="3" name="object 3">
              <a:extLst>
                <a:ext uri="{FF2B5EF4-FFF2-40B4-BE49-F238E27FC236}">
                  <a16:creationId xmlns:a16="http://schemas.microsoft.com/office/drawing/2014/main" id="{7D305436-5584-2D06-C953-E6E13857AB3B}"/>
                </a:ext>
              </a:extLst>
            </p:cNvPr>
            <p:cNvSpPr/>
            <p:nvPr/>
          </p:nvSpPr>
          <p:spPr>
            <a:xfrm>
              <a:off x="624982" y="10581616"/>
              <a:ext cx="868044" cy="406400"/>
            </a:xfrm>
            <a:custGeom>
              <a:avLst/>
              <a:gdLst/>
              <a:ahLst/>
              <a:cxnLst/>
              <a:rect l="l" t="t" r="r" b="b"/>
              <a:pathLst>
                <a:path w="868044" h="406400">
                  <a:moveTo>
                    <a:pt x="819085" y="0"/>
                  </a:moveTo>
                  <a:lnTo>
                    <a:pt x="48951" y="0"/>
                  </a:lnTo>
                  <a:lnTo>
                    <a:pt x="29896" y="3846"/>
                  </a:lnTo>
                  <a:lnTo>
                    <a:pt x="14337" y="14337"/>
                  </a:lnTo>
                  <a:lnTo>
                    <a:pt x="3846" y="29896"/>
                  </a:lnTo>
                  <a:lnTo>
                    <a:pt x="0" y="48951"/>
                  </a:lnTo>
                  <a:lnTo>
                    <a:pt x="0" y="357371"/>
                  </a:lnTo>
                  <a:lnTo>
                    <a:pt x="3846" y="376425"/>
                  </a:lnTo>
                  <a:lnTo>
                    <a:pt x="14337" y="391985"/>
                  </a:lnTo>
                  <a:lnTo>
                    <a:pt x="29896" y="402475"/>
                  </a:lnTo>
                  <a:lnTo>
                    <a:pt x="48951" y="406322"/>
                  </a:lnTo>
                  <a:lnTo>
                    <a:pt x="819085" y="406322"/>
                  </a:lnTo>
                  <a:lnTo>
                    <a:pt x="838145" y="402475"/>
                  </a:lnTo>
                  <a:lnTo>
                    <a:pt x="853708" y="391985"/>
                  </a:lnTo>
                  <a:lnTo>
                    <a:pt x="864199" y="376425"/>
                  </a:lnTo>
                  <a:lnTo>
                    <a:pt x="868046" y="357371"/>
                  </a:lnTo>
                  <a:lnTo>
                    <a:pt x="868046" y="48951"/>
                  </a:lnTo>
                  <a:lnTo>
                    <a:pt x="864199" y="29896"/>
                  </a:lnTo>
                  <a:lnTo>
                    <a:pt x="853708" y="14337"/>
                  </a:lnTo>
                  <a:lnTo>
                    <a:pt x="838145" y="3846"/>
                  </a:lnTo>
                  <a:lnTo>
                    <a:pt x="819085" y="0"/>
                  </a:lnTo>
                  <a:close/>
                </a:path>
              </a:pathLst>
            </a:custGeom>
            <a:solidFill>
              <a:srgbClr val="8BC7F9"/>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 name="object 4">
              <a:extLst>
                <a:ext uri="{FF2B5EF4-FFF2-40B4-BE49-F238E27FC236}">
                  <a16:creationId xmlns:a16="http://schemas.microsoft.com/office/drawing/2014/main" id="{94206A95-D477-994B-D87F-027F7476BEDB}"/>
                </a:ext>
              </a:extLst>
            </p:cNvPr>
            <p:cNvSpPr/>
            <p:nvPr/>
          </p:nvSpPr>
          <p:spPr>
            <a:xfrm>
              <a:off x="624977" y="11019347"/>
              <a:ext cx="868044" cy="278130"/>
            </a:xfrm>
            <a:custGeom>
              <a:avLst/>
              <a:gdLst/>
              <a:ahLst/>
              <a:cxnLst/>
              <a:rect l="l" t="t" r="r" b="b"/>
              <a:pathLst>
                <a:path w="868044" h="278129">
                  <a:moveTo>
                    <a:pt x="819095" y="0"/>
                  </a:moveTo>
                  <a:lnTo>
                    <a:pt x="48951" y="0"/>
                  </a:lnTo>
                  <a:lnTo>
                    <a:pt x="29896" y="3848"/>
                  </a:lnTo>
                  <a:lnTo>
                    <a:pt x="14337" y="14342"/>
                  </a:lnTo>
                  <a:lnTo>
                    <a:pt x="3846" y="29905"/>
                  </a:lnTo>
                  <a:lnTo>
                    <a:pt x="0" y="48961"/>
                  </a:lnTo>
                  <a:lnTo>
                    <a:pt x="0" y="277844"/>
                  </a:lnTo>
                  <a:lnTo>
                    <a:pt x="868046" y="277844"/>
                  </a:lnTo>
                  <a:lnTo>
                    <a:pt x="868046" y="48961"/>
                  </a:lnTo>
                  <a:lnTo>
                    <a:pt x="864200" y="29905"/>
                  </a:lnTo>
                  <a:lnTo>
                    <a:pt x="853709" y="14342"/>
                  </a:lnTo>
                  <a:lnTo>
                    <a:pt x="838149" y="3848"/>
                  </a:lnTo>
                  <a:lnTo>
                    <a:pt x="819095"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12" name="object 5">
              <a:extLst>
                <a:ext uri="{FF2B5EF4-FFF2-40B4-BE49-F238E27FC236}">
                  <a16:creationId xmlns:a16="http://schemas.microsoft.com/office/drawing/2014/main" id="{FEF3EE80-DDCA-DAB0-4872-FF02B89CECA3}"/>
                </a:ext>
              </a:extLst>
            </p:cNvPr>
            <p:cNvPicPr/>
            <p:nvPr/>
          </p:nvPicPr>
          <p:blipFill>
            <a:blip r:embed="rId3" cstate="screen">
              <a:extLst>
                <a:ext uri="{28A0092B-C50C-407E-A947-70E740481C1C}">
                  <a14:useLocalDpi xmlns:a14="http://schemas.microsoft.com/office/drawing/2010/main"/>
                </a:ext>
              </a:extLst>
            </a:blip>
            <a:stretch>
              <a:fillRect/>
            </a:stretch>
          </p:blipFill>
          <p:spPr>
            <a:xfrm>
              <a:off x="1524445" y="10581615"/>
              <a:ext cx="9847982" cy="406322"/>
            </a:xfrm>
            <a:prstGeom prst="rect">
              <a:avLst/>
            </a:prstGeom>
          </p:spPr>
        </p:pic>
        <p:pic>
          <p:nvPicPr>
            <p:cNvPr id="15" name="object 6">
              <a:extLst>
                <a:ext uri="{FF2B5EF4-FFF2-40B4-BE49-F238E27FC236}">
                  <a16:creationId xmlns:a16="http://schemas.microsoft.com/office/drawing/2014/main" id="{01F4C92A-5ECD-E11C-0EC2-D7A14529E56B}"/>
                </a:ext>
              </a:extLst>
            </p:cNvPr>
            <p:cNvPicPr/>
            <p:nvPr/>
          </p:nvPicPr>
          <p:blipFill>
            <a:blip r:embed="rId4" cstate="screen">
              <a:extLst>
                <a:ext uri="{28A0092B-C50C-407E-A947-70E740481C1C}">
                  <a14:useLocalDpi xmlns:a14="http://schemas.microsoft.com/office/drawing/2010/main"/>
                </a:ext>
              </a:extLst>
            </a:blip>
            <a:stretch>
              <a:fillRect/>
            </a:stretch>
          </p:blipFill>
          <p:spPr>
            <a:xfrm>
              <a:off x="1524445" y="11019350"/>
              <a:ext cx="9847982" cy="277844"/>
            </a:xfrm>
            <a:prstGeom prst="rect">
              <a:avLst/>
            </a:prstGeom>
          </p:spPr>
        </p:pic>
        <p:sp>
          <p:nvSpPr>
            <p:cNvPr id="16" name="object 7">
              <a:extLst>
                <a:ext uri="{FF2B5EF4-FFF2-40B4-BE49-F238E27FC236}">
                  <a16:creationId xmlns:a16="http://schemas.microsoft.com/office/drawing/2014/main" id="{A95570E1-9C89-50D8-B3D6-384001A36E6D}"/>
                </a:ext>
              </a:extLst>
            </p:cNvPr>
            <p:cNvSpPr/>
            <p:nvPr/>
          </p:nvSpPr>
          <p:spPr>
            <a:xfrm>
              <a:off x="0" y="10581616"/>
              <a:ext cx="593725" cy="406400"/>
            </a:xfrm>
            <a:custGeom>
              <a:avLst/>
              <a:gdLst/>
              <a:ahLst/>
              <a:cxnLst/>
              <a:rect l="l" t="t" r="r" b="b"/>
              <a:pathLst>
                <a:path w="593725" h="406400">
                  <a:moveTo>
                    <a:pt x="544611" y="0"/>
                  </a:moveTo>
                  <a:lnTo>
                    <a:pt x="0" y="0"/>
                  </a:lnTo>
                  <a:lnTo>
                    <a:pt x="0" y="406322"/>
                  </a:lnTo>
                  <a:lnTo>
                    <a:pt x="544611" y="406322"/>
                  </a:lnTo>
                  <a:lnTo>
                    <a:pt x="563666" y="402475"/>
                  </a:lnTo>
                  <a:lnTo>
                    <a:pt x="579225" y="391985"/>
                  </a:lnTo>
                  <a:lnTo>
                    <a:pt x="589716" y="376425"/>
                  </a:lnTo>
                  <a:lnTo>
                    <a:pt x="593563" y="357371"/>
                  </a:lnTo>
                  <a:lnTo>
                    <a:pt x="593563" y="48951"/>
                  </a:lnTo>
                  <a:lnTo>
                    <a:pt x="589716" y="29896"/>
                  </a:lnTo>
                  <a:lnTo>
                    <a:pt x="579225" y="14337"/>
                  </a:lnTo>
                  <a:lnTo>
                    <a:pt x="563666" y="3846"/>
                  </a:lnTo>
                  <a:lnTo>
                    <a:pt x="544611"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18" name="object 8">
              <a:extLst>
                <a:ext uri="{FF2B5EF4-FFF2-40B4-BE49-F238E27FC236}">
                  <a16:creationId xmlns:a16="http://schemas.microsoft.com/office/drawing/2014/main" id="{7D556B5C-584B-032A-F0A3-7D59EDEC1B22}"/>
                </a:ext>
              </a:extLst>
            </p:cNvPr>
            <p:cNvPicPr/>
            <p:nvPr/>
          </p:nvPicPr>
          <p:blipFill>
            <a:blip r:embed="rId5" cstate="screen">
              <a:extLst>
                <a:ext uri="{28A0092B-C50C-407E-A947-70E740481C1C}">
                  <a14:useLocalDpi xmlns:a14="http://schemas.microsoft.com/office/drawing/2010/main"/>
                </a:ext>
              </a:extLst>
            </a:blip>
            <a:stretch>
              <a:fillRect/>
            </a:stretch>
          </p:blipFill>
          <p:spPr>
            <a:xfrm>
              <a:off x="0" y="8028227"/>
              <a:ext cx="593563" cy="2521975"/>
            </a:xfrm>
            <a:prstGeom prst="rect">
              <a:avLst/>
            </a:prstGeom>
          </p:spPr>
        </p:pic>
        <p:pic>
          <p:nvPicPr>
            <p:cNvPr id="19" name="object 9">
              <a:extLst>
                <a:ext uri="{FF2B5EF4-FFF2-40B4-BE49-F238E27FC236}">
                  <a16:creationId xmlns:a16="http://schemas.microsoft.com/office/drawing/2014/main" id="{9F1B241B-6F35-634D-3D30-AC89A12FC52C}"/>
                </a:ext>
              </a:extLst>
            </p:cNvPr>
            <p:cNvPicPr/>
            <p:nvPr/>
          </p:nvPicPr>
          <p:blipFill>
            <a:blip r:embed="rId6" cstate="screen">
              <a:extLst>
                <a:ext uri="{28A0092B-C50C-407E-A947-70E740481C1C}">
                  <a14:useLocalDpi xmlns:a14="http://schemas.microsoft.com/office/drawing/2010/main"/>
                </a:ext>
              </a:extLst>
            </a:blip>
            <a:stretch>
              <a:fillRect/>
            </a:stretch>
          </p:blipFill>
          <p:spPr>
            <a:xfrm>
              <a:off x="1524445" y="8028227"/>
              <a:ext cx="9847982" cy="2521975"/>
            </a:xfrm>
            <a:prstGeom prst="rect">
              <a:avLst/>
            </a:prstGeom>
          </p:spPr>
        </p:pic>
        <p:pic>
          <p:nvPicPr>
            <p:cNvPr id="20" name="object 10">
              <a:extLst>
                <a:ext uri="{FF2B5EF4-FFF2-40B4-BE49-F238E27FC236}">
                  <a16:creationId xmlns:a16="http://schemas.microsoft.com/office/drawing/2014/main" id="{00AB482C-A3B5-4259-5A8C-7CDA775BCE4C}"/>
                </a:ext>
              </a:extLst>
            </p:cNvPr>
            <p:cNvPicPr/>
            <p:nvPr/>
          </p:nvPicPr>
          <p:blipFill>
            <a:blip r:embed="rId7" cstate="screen">
              <a:extLst>
                <a:ext uri="{28A0092B-C50C-407E-A947-70E740481C1C}">
                  <a14:useLocalDpi xmlns:a14="http://schemas.microsoft.com/office/drawing/2010/main"/>
                </a:ext>
              </a:extLst>
            </a:blip>
            <a:stretch>
              <a:fillRect/>
            </a:stretch>
          </p:blipFill>
          <p:spPr>
            <a:xfrm>
              <a:off x="624975" y="8028227"/>
              <a:ext cx="868057" cy="2521975"/>
            </a:xfrm>
            <a:prstGeom prst="rect">
              <a:avLst/>
            </a:prstGeom>
          </p:spPr>
        </p:pic>
        <p:sp>
          <p:nvSpPr>
            <p:cNvPr id="22" name="object 12">
              <a:extLst>
                <a:ext uri="{FF2B5EF4-FFF2-40B4-BE49-F238E27FC236}">
                  <a16:creationId xmlns:a16="http://schemas.microsoft.com/office/drawing/2014/main" id="{780E58E0-691D-41DA-31B6-F7F29362C03D}"/>
                </a:ext>
              </a:extLst>
            </p:cNvPr>
            <p:cNvSpPr/>
            <p:nvPr/>
          </p:nvSpPr>
          <p:spPr>
            <a:xfrm>
              <a:off x="17252354" y="10462862"/>
              <a:ext cx="2298065" cy="328295"/>
            </a:xfrm>
            <a:custGeom>
              <a:avLst/>
              <a:gdLst/>
              <a:ahLst/>
              <a:cxnLst/>
              <a:rect l="l" t="t" r="r" b="b"/>
              <a:pathLst>
                <a:path w="2298065" h="328295">
                  <a:moveTo>
                    <a:pt x="883043" y="10820"/>
                  </a:moveTo>
                  <a:lnTo>
                    <a:pt x="628980" y="10820"/>
                  </a:lnTo>
                  <a:lnTo>
                    <a:pt x="583298" y="114350"/>
                  </a:lnTo>
                  <a:lnTo>
                    <a:pt x="339204" y="114350"/>
                  </a:lnTo>
                  <a:lnTo>
                    <a:pt x="385330" y="10820"/>
                  </a:lnTo>
                  <a:lnTo>
                    <a:pt x="138633" y="10756"/>
                  </a:lnTo>
                  <a:lnTo>
                    <a:pt x="0" y="317677"/>
                  </a:lnTo>
                  <a:lnTo>
                    <a:pt x="249326" y="317677"/>
                  </a:lnTo>
                  <a:lnTo>
                    <a:pt x="302806" y="195211"/>
                  </a:lnTo>
                  <a:lnTo>
                    <a:pt x="547230" y="195211"/>
                  </a:lnTo>
                  <a:lnTo>
                    <a:pt x="492379" y="317576"/>
                  </a:lnTo>
                  <a:lnTo>
                    <a:pt x="744550" y="317576"/>
                  </a:lnTo>
                  <a:lnTo>
                    <a:pt x="883043" y="10820"/>
                  </a:lnTo>
                  <a:close/>
                </a:path>
                <a:path w="2298065" h="328295">
                  <a:moveTo>
                    <a:pt x="1671866" y="115125"/>
                  </a:moveTo>
                  <a:lnTo>
                    <a:pt x="1633258" y="50406"/>
                  </a:lnTo>
                  <a:lnTo>
                    <a:pt x="1586623" y="28270"/>
                  </a:lnTo>
                  <a:lnTo>
                    <a:pt x="1521726" y="13703"/>
                  </a:lnTo>
                  <a:lnTo>
                    <a:pt x="1468272" y="6934"/>
                  </a:lnTo>
                  <a:lnTo>
                    <a:pt x="1414386" y="2311"/>
                  </a:lnTo>
                  <a:lnTo>
                    <a:pt x="1360385" y="0"/>
                  </a:lnTo>
                  <a:lnTo>
                    <a:pt x="1306626" y="114"/>
                  </a:lnTo>
                  <a:lnTo>
                    <a:pt x="1253464" y="2781"/>
                  </a:lnTo>
                  <a:lnTo>
                    <a:pt x="1201229" y="8153"/>
                  </a:lnTo>
                  <a:lnTo>
                    <a:pt x="1150277" y="16344"/>
                  </a:lnTo>
                  <a:lnTo>
                    <a:pt x="1100950" y="27508"/>
                  </a:lnTo>
                  <a:lnTo>
                    <a:pt x="1053604" y="41770"/>
                  </a:lnTo>
                  <a:lnTo>
                    <a:pt x="1008570" y="59258"/>
                  </a:lnTo>
                  <a:lnTo>
                    <a:pt x="966203" y="80111"/>
                  </a:lnTo>
                  <a:lnTo>
                    <a:pt x="922299" y="110045"/>
                  </a:lnTo>
                  <a:lnTo>
                    <a:pt x="892060" y="142557"/>
                  </a:lnTo>
                  <a:lnTo>
                    <a:pt x="873874" y="209537"/>
                  </a:lnTo>
                  <a:lnTo>
                    <a:pt x="886536" y="241058"/>
                  </a:lnTo>
                  <a:lnTo>
                    <a:pt x="914107" y="269341"/>
                  </a:lnTo>
                  <a:lnTo>
                    <a:pt x="956894" y="292912"/>
                  </a:lnTo>
                  <a:lnTo>
                    <a:pt x="993724" y="305079"/>
                  </a:lnTo>
                  <a:lnTo>
                    <a:pt x="1037259" y="314604"/>
                  </a:lnTo>
                  <a:lnTo>
                    <a:pt x="1086116" y="321551"/>
                  </a:lnTo>
                  <a:lnTo>
                    <a:pt x="1138897" y="325970"/>
                  </a:lnTo>
                  <a:lnTo>
                    <a:pt x="1194219" y="327926"/>
                  </a:lnTo>
                  <a:lnTo>
                    <a:pt x="1250696" y="327469"/>
                  </a:lnTo>
                  <a:lnTo>
                    <a:pt x="1306931" y="324675"/>
                  </a:lnTo>
                  <a:lnTo>
                    <a:pt x="1361554" y="319570"/>
                  </a:lnTo>
                  <a:lnTo>
                    <a:pt x="1413179" y="312242"/>
                  </a:lnTo>
                  <a:lnTo>
                    <a:pt x="1468247" y="300545"/>
                  </a:lnTo>
                  <a:lnTo>
                    <a:pt x="1517408" y="285165"/>
                  </a:lnTo>
                  <a:lnTo>
                    <a:pt x="1560195" y="266077"/>
                  </a:lnTo>
                  <a:lnTo>
                    <a:pt x="1596136" y="243268"/>
                  </a:lnTo>
                  <a:lnTo>
                    <a:pt x="1624787" y="216725"/>
                  </a:lnTo>
                  <a:lnTo>
                    <a:pt x="1383766" y="216725"/>
                  </a:lnTo>
                  <a:lnTo>
                    <a:pt x="1358595" y="232448"/>
                  </a:lnTo>
                  <a:lnTo>
                    <a:pt x="1330121" y="243725"/>
                  </a:lnTo>
                  <a:lnTo>
                    <a:pt x="1298575" y="250596"/>
                  </a:lnTo>
                  <a:lnTo>
                    <a:pt x="1264208" y="253060"/>
                  </a:lnTo>
                  <a:lnTo>
                    <a:pt x="1196517" y="248881"/>
                  </a:lnTo>
                  <a:lnTo>
                    <a:pt x="1153375" y="236359"/>
                  </a:lnTo>
                  <a:lnTo>
                    <a:pt x="1131112" y="217220"/>
                  </a:lnTo>
                  <a:lnTo>
                    <a:pt x="1126121" y="193192"/>
                  </a:lnTo>
                  <a:lnTo>
                    <a:pt x="1134732" y="165963"/>
                  </a:lnTo>
                  <a:lnTo>
                    <a:pt x="1161491" y="129044"/>
                  </a:lnTo>
                  <a:lnTo>
                    <a:pt x="1199845" y="101866"/>
                  </a:lnTo>
                  <a:lnTo>
                    <a:pt x="1249768" y="84658"/>
                  </a:lnTo>
                  <a:lnTo>
                    <a:pt x="1311313" y="77622"/>
                  </a:lnTo>
                  <a:lnTo>
                    <a:pt x="1357909" y="79375"/>
                  </a:lnTo>
                  <a:lnTo>
                    <a:pt x="1392974" y="86791"/>
                  </a:lnTo>
                  <a:lnTo>
                    <a:pt x="1418386" y="98996"/>
                  </a:lnTo>
                  <a:lnTo>
                    <a:pt x="1436014" y="115125"/>
                  </a:lnTo>
                  <a:lnTo>
                    <a:pt x="1671866" y="115125"/>
                  </a:lnTo>
                  <a:close/>
                </a:path>
                <a:path w="2298065" h="328295">
                  <a:moveTo>
                    <a:pt x="2297785" y="244348"/>
                  </a:moveTo>
                  <a:lnTo>
                    <a:pt x="1943506" y="244348"/>
                  </a:lnTo>
                  <a:lnTo>
                    <a:pt x="2048548" y="10769"/>
                  </a:lnTo>
                  <a:lnTo>
                    <a:pt x="1792973" y="10769"/>
                  </a:lnTo>
                  <a:lnTo>
                    <a:pt x="1655724" y="317436"/>
                  </a:lnTo>
                  <a:lnTo>
                    <a:pt x="2264841" y="317436"/>
                  </a:lnTo>
                  <a:lnTo>
                    <a:pt x="2297785" y="244348"/>
                  </a:lnTo>
                  <a:close/>
                </a:path>
              </a:pathLst>
            </a:custGeom>
            <a:solidFill>
              <a:srgbClr val="006BB6"/>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3" name="object 13">
              <a:extLst>
                <a:ext uri="{FF2B5EF4-FFF2-40B4-BE49-F238E27FC236}">
                  <a16:creationId xmlns:a16="http://schemas.microsoft.com/office/drawing/2014/main" id="{B648EF40-09E2-D92F-236D-7F99DE61AA72}"/>
                </a:ext>
              </a:extLst>
            </p:cNvPr>
            <p:cNvPicPr/>
            <p:nvPr/>
          </p:nvPicPr>
          <p:blipFill>
            <a:blip r:embed="rId8" cstate="screen">
              <a:extLst>
                <a:ext uri="{28A0092B-C50C-407E-A947-70E740481C1C}">
                  <a14:useLocalDpi xmlns:a14="http://schemas.microsoft.com/office/drawing/2010/main"/>
                </a:ext>
              </a:extLst>
            </a:blip>
            <a:stretch>
              <a:fillRect/>
            </a:stretch>
          </p:blipFill>
          <p:spPr>
            <a:xfrm>
              <a:off x="640036" y="533549"/>
              <a:ext cx="6592804" cy="732512"/>
            </a:xfrm>
            <a:prstGeom prst="rect">
              <a:avLst/>
            </a:prstGeom>
          </p:spPr>
        </p:pic>
      </p:grpSp>
      <p:sp>
        <p:nvSpPr>
          <p:cNvPr id="10" name="TextBox 9">
            <a:extLst>
              <a:ext uri="{FF2B5EF4-FFF2-40B4-BE49-F238E27FC236}">
                <a16:creationId xmlns:a16="http://schemas.microsoft.com/office/drawing/2014/main" id="{44C1FF1F-4A40-9A78-1B99-6F25B830E19B}"/>
              </a:ext>
            </a:extLst>
          </p:cNvPr>
          <p:cNvSpPr txBox="1"/>
          <p:nvPr/>
        </p:nvSpPr>
        <p:spPr>
          <a:xfrm>
            <a:off x="6963293" y="6387703"/>
            <a:ext cx="2505938" cy="203133"/>
          </a:xfrm>
          <a:prstGeom prst="rect">
            <a:avLst/>
          </a:prstGeom>
          <a:noFill/>
        </p:spPr>
        <p:txBody>
          <a:bodyPr wrap="none" lIns="3600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
        <p:nvSpPr>
          <p:cNvPr id="7" name="Picture Placeholder 6">
            <a:extLst>
              <a:ext uri="{FF2B5EF4-FFF2-40B4-BE49-F238E27FC236}">
                <a16:creationId xmlns:a16="http://schemas.microsoft.com/office/drawing/2014/main" id="{880A36BA-D025-C0CF-C7F8-ACFBF209A642}"/>
              </a:ext>
            </a:extLst>
          </p:cNvPr>
          <p:cNvSpPr>
            <a:spLocks noGrp="1"/>
          </p:cNvSpPr>
          <p:nvPr>
            <p:ph type="pic" sz="quarter" idx="14"/>
          </p:nvPr>
        </p:nvSpPr>
        <p:spPr>
          <a:xfrm>
            <a:off x="6923088" y="0"/>
            <a:ext cx="5268912" cy="4854575"/>
          </a:xfrm>
          <a:prstGeom prst="roundRect">
            <a:avLst>
              <a:gd name="adj" fmla="val 495"/>
            </a:avLst>
          </a:prstGeom>
          <a:noFill/>
        </p:spPr>
        <p:txBody>
          <a:bodyPr>
            <a:normAutofit/>
          </a:bodyPr>
          <a:lstStyle>
            <a:lvl1pPr>
              <a:defRPr sz="1100"/>
            </a:lvl1pPr>
          </a:lstStyle>
          <a:p>
            <a:r>
              <a:rPr lang="en-US"/>
              <a:t>Click icon to add picture</a:t>
            </a:r>
          </a:p>
        </p:txBody>
      </p:sp>
    </p:spTree>
    <p:extLst>
      <p:ext uri="{BB962C8B-B14F-4D97-AF65-F5344CB8AC3E}">
        <p14:creationId xmlns:p14="http://schemas.microsoft.com/office/powerpoint/2010/main" val="5434699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Slide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C4F45E-BB7B-D5C9-30C2-BBA041471813}"/>
              </a:ext>
            </a:extLst>
          </p:cNvPr>
          <p:cNvSpPr/>
          <p:nvPr userDrawn="1"/>
        </p:nvSpPr>
        <p:spPr>
          <a:xfrm>
            <a:off x="278296" y="6332912"/>
            <a:ext cx="566530" cy="4994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87D4BEC6-4E25-C22F-C673-6A2B0DFB4F73}"/>
              </a:ext>
            </a:extLst>
          </p:cNvPr>
          <p:cNvSpPr>
            <a:spLocks noGrp="1"/>
          </p:cNvSpPr>
          <p:nvPr>
            <p:ph type="pic" sz="quarter" idx="14"/>
          </p:nvPr>
        </p:nvSpPr>
        <p:spPr>
          <a:xfrm>
            <a:off x="6915792" y="2"/>
            <a:ext cx="5276208" cy="5991954"/>
          </a:xfrm>
          <a:prstGeom prst="roundRect">
            <a:avLst>
              <a:gd name="adj" fmla="val 780"/>
            </a:avLst>
          </a:prstGeom>
          <a:noFill/>
        </p:spPr>
        <p:txBody>
          <a:bodyPr>
            <a:normAutofit/>
          </a:bodyPr>
          <a:lstStyle>
            <a:lvl1pPr>
              <a:defRPr sz="1100"/>
            </a:lvl1pPr>
          </a:lstStyle>
          <a:p>
            <a:r>
              <a:rPr lang="en-US"/>
              <a:t>Click icon to add picture</a:t>
            </a:r>
          </a:p>
        </p:txBody>
      </p:sp>
      <p:pic>
        <p:nvPicPr>
          <p:cNvPr id="8" name="Picture 7">
            <a:extLst>
              <a:ext uri="{FF2B5EF4-FFF2-40B4-BE49-F238E27FC236}">
                <a16:creationId xmlns:a16="http://schemas.microsoft.com/office/drawing/2014/main" id="{3C83EE17-FAA0-BBEE-0427-9C98ACF9728A}"/>
              </a:ext>
            </a:extLst>
          </p:cNvPr>
          <p:cNvPicPr>
            <a:picLocks noChangeAspect="1"/>
          </p:cNvPicPr>
          <p:nvPr/>
        </p:nvPicPr>
        <p:blipFill>
          <a:blip r:embed="rId2"/>
          <a:stretch>
            <a:fillRect/>
          </a:stretch>
        </p:blipFill>
        <p:spPr>
          <a:xfrm>
            <a:off x="384693" y="361761"/>
            <a:ext cx="4246585" cy="458550"/>
          </a:xfrm>
          <a:prstGeom prst="rect">
            <a:avLst/>
          </a:prstGeom>
        </p:spPr>
      </p:pic>
      <p:pic>
        <p:nvPicPr>
          <p:cNvPr id="5" name="Picture 4">
            <a:extLst>
              <a:ext uri="{FF2B5EF4-FFF2-40B4-BE49-F238E27FC236}">
                <a16:creationId xmlns:a16="http://schemas.microsoft.com/office/drawing/2014/main" id="{81086563-350E-E739-8DD7-CA758FF1525B}"/>
              </a:ext>
            </a:extLst>
          </p:cNvPr>
          <p:cNvPicPr>
            <a:picLocks noChangeAspect="1"/>
          </p:cNvPicPr>
          <p:nvPr userDrawn="1"/>
        </p:nvPicPr>
        <p:blipFill>
          <a:blip r:embed="rId2"/>
          <a:stretch>
            <a:fillRect/>
          </a:stretch>
        </p:blipFill>
        <p:spPr>
          <a:xfrm>
            <a:off x="384693" y="361761"/>
            <a:ext cx="4246585" cy="458550"/>
          </a:xfrm>
          <a:prstGeom prst="rect">
            <a:avLst/>
          </a:prstGeom>
        </p:spPr>
      </p:pic>
      <p:sp>
        <p:nvSpPr>
          <p:cNvPr id="13" name="Text Placeholder 12">
            <a:extLst>
              <a:ext uri="{FF2B5EF4-FFF2-40B4-BE49-F238E27FC236}">
                <a16:creationId xmlns:a16="http://schemas.microsoft.com/office/drawing/2014/main" id="{43BCCAC7-54BA-D2B2-3FBA-B16E1E991852}"/>
              </a:ext>
            </a:extLst>
          </p:cNvPr>
          <p:cNvSpPr>
            <a:spLocks noGrp="1"/>
          </p:cNvSpPr>
          <p:nvPr>
            <p:ph type="body" sz="quarter" idx="11"/>
          </p:nvPr>
        </p:nvSpPr>
        <p:spPr>
          <a:xfrm>
            <a:off x="381000" y="1885478"/>
            <a:ext cx="6578600" cy="1412875"/>
          </a:xfrm>
        </p:spPr>
        <p:txBody>
          <a:bodyPr lIns="0" anchor="b">
            <a:noAutofit/>
          </a:bodyPr>
          <a:lstStyle>
            <a:lvl1pPr marL="0" indent="0">
              <a:lnSpc>
                <a:spcPct val="100000"/>
              </a:lnSpc>
              <a:spcBef>
                <a:spcPts val="0"/>
              </a:spcBef>
              <a:buNone/>
              <a:defRPr sz="4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14" name="Text Placeholder 12">
            <a:extLst>
              <a:ext uri="{FF2B5EF4-FFF2-40B4-BE49-F238E27FC236}">
                <a16:creationId xmlns:a16="http://schemas.microsoft.com/office/drawing/2014/main" id="{DCA01844-0B7F-60D3-FDC8-4EFA4E6BEBC9}"/>
              </a:ext>
            </a:extLst>
          </p:cNvPr>
          <p:cNvSpPr>
            <a:spLocks noGrp="1"/>
          </p:cNvSpPr>
          <p:nvPr>
            <p:ph type="body" sz="quarter" idx="12"/>
          </p:nvPr>
        </p:nvSpPr>
        <p:spPr>
          <a:xfrm>
            <a:off x="381000" y="3511079"/>
            <a:ext cx="6578600" cy="1000542"/>
          </a:xfrm>
        </p:spPr>
        <p:txBody>
          <a:bodyPr lIns="0" anchor="t">
            <a:noAutofit/>
          </a:bodyPr>
          <a:lstStyle>
            <a:lvl1pPr marL="0" indent="0">
              <a:lnSpc>
                <a:spcPct val="100000"/>
              </a:lnSpc>
              <a:spcBef>
                <a:spcPts val="0"/>
              </a:spcBef>
              <a:buNone/>
              <a:defRPr sz="30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17" name="Text Placeholder 12">
            <a:extLst>
              <a:ext uri="{FF2B5EF4-FFF2-40B4-BE49-F238E27FC236}">
                <a16:creationId xmlns:a16="http://schemas.microsoft.com/office/drawing/2014/main" id="{72DEFAEB-09CD-513C-0505-BC3F6FB74A50}"/>
              </a:ext>
            </a:extLst>
          </p:cNvPr>
          <p:cNvSpPr>
            <a:spLocks noGrp="1"/>
          </p:cNvSpPr>
          <p:nvPr>
            <p:ph type="body" sz="quarter" idx="13"/>
          </p:nvPr>
        </p:nvSpPr>
        <p:spPr>
          <a:xfrm>
            <a:off x="381000" y="4930805"/>
            <a:ext cx="4851400" cy="1000542"/>
          </a:xfrm>
        </p:spPr>
        <p:txBody>
          <a:bodyPr lIns="0" anchor="b">
            <a:noAutofit/>
          </a:bodyPr>
          <a:lstStyle>
            <a:lvl1pPr marL="0" indent="0">
              <a:lnSpc>
                <a:spcPct val="100000"/>
              </a:lnSpc>
              <a:spcBef>
                <a:spcPts val="0"/>
              </a:spcBef>
              <a:buNone/>
              <a:defRPr sz="18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pic>
        <p:nvPicPr>
          <p:cNvPr id="23" name="object 13">
            <a:extLst>
              <a:ext uri="{FF2B5EF4-FFF2-40B4-BE49-F238E27FC236}">
                <a16:creationId xmlns:a16="http://schemas.microsoft.com/office/drawing/2014/main" id="{B648EF40-09E2-D92F-236D-7F99DE61AA72}"/>
              </a:ext>
            </a:extLst>
          </p:cNvPr>
          <p:cNvPicPr/>
          <p:nvPr/>
        </p:nvPicPr>
        <p:blipFill>
          <a:blip r:embed="rId3" cstate="screen">
            <a:extLst>
              <a:ext uri="{28A0092B-C50C-407E-A947-70E740481C1C}">
                <a14:useLocalDpi xmlns:a14="http://schemas.microsoft.com/office/drawing/2010/main"/>
              </a:ext>
            </a:extLst>
          </a:blip>
          <a:stretch>
            <a:fillRect/>
          </a:stretch>
        </p:blipFill>
        <p:spPr>
          <a:xfrm>
            <a:off x="388533" y="323890"/>
            <a:ext cx="4002152" cy="444670"/>
          </a:xfrm>
          <a:prstGeom prst="rect">
            <a:avLst/>
          </a:prstGeom>
        </p:spPr>
      </p:pic>
      <p:sp>
        <p:nvSpPr>
          <p:cNvPr id="7" name="Rectangle 6">
            <a:extLst>
              <a:ext uri="{FF2B5EF4-FFF2-40B4-BE49-F238E27FC236}">
                <a16:creationId xmlns:a16="http://schemas.microsoft.com/office/drawing/2014/main" id="{B210E4AB-E260-EB0B-6BB5-ADDC6CF30F35}"/>
              </a:ext>
            </a:extLst>
          </p:cNvPr>
          <p:cNvSpPr/>
          <p:nvPr userDrawn="1"/>
        </p:nvSpPr>
        <p:spPr>
          <a:xfrm>
            <a:off x="185195" y="6550755"/>
            <a:ext cx="3335245" cy="307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4C1FF1F-4A40-9A78-1B99-6F25B830E19B}"/>
              </a:ext>
            </a:extLst>
          </p:cNvPr>
          <p:cNvSpPr txBox="1"/>
          <p:nvPr/>
        </p:nvSpPr>
        <p:spPr>
          <a:xfrm>
            <a:off x="381000" y="6387703"/>
            <a:ext cx="2505938" cy="203133"/>
          </a:xfrm>
          <a:prstGeom prst="rect">
            <a:avLst/>
          </a:prstGeom>
          <a:noFill/>
        </p:spPr>
        <p:txBody>
          <a:bodyPr wrap="none" lIns="3600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
        <p:nvSpPr>
          <p:cNvPr id="9" name="Rectangle 8">
            <a:extLst>
              <a:ext uri="{FF2B5EF4-FFF2-40B4-BE49-F238E27FC236}">
                <a16:creationId xmlns:a16="http://schemas.microsoft.com/office/drawing/2014/main" id="{FA34E2C2-9A7A-913D-FC14-378448E98CBA}"/>
              </a:ext>
            </a:extLst>
          </p:cNvPr>
          <p:cNvSpPr/>
          <p:nvPr userDrawn="1"/>
        </p:nvSpPr>
        <p:spPr>
          <a:xfrm>
            <a:off x="10342880" y="6217920"/>
            <a:ext cx="1747520" cy="558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object 12">
            <a:extLst>
              <a:ext uri="{FF2B5EF4-FFF2-40B4-BE49-F238E27FC236}">
                <a16:creationId xmlns:a16="http://schemas.microsoft.com/office/drawing/2014/main" id="{99A83D08-F24F-92B7-92C4-BF92F7FAA74A}"/>
              </a:ext>
            </a:extLst>
          </p:cNvPr>
          <p:cNvSpPr/>
          <p:nvPr userDrawn="1"/>
        </p:nvSpPr>
        <p:spPr>
          <a:xfrm>
            <a:off x="10473016" y="6351464"/>
            <a:ext cx="1395037" cy="199291"/>
          </a:xfrm>
          <a:custGeom>
            <a:avLst/>
            <a:gdLst/>
            <a:ahLst/>
            <a:cxnLst/>
            <a:rect l="l" t="t" r="r" b="b"/>
            <a:pathLst>
              <a:path w="2298065" h="328295">
                <a:moveTo>
                  <a:pt x="883043" y="10820"/>
                </a:moveTo>
                <a:lnTo>
                  <a:pt x="628980" y="10820"/>
                </a:lnTo>
                <a:lnTo>
                  <a:pt x="583298" y="114350"/>
                </a:lnTo>
                <a:lnTo>
                  <a:pt x="339204" y="114350"/>
                </a:lnTo>
                <a:lnTo>
                  <a:pt x="385330" y="10820"/>
                </a:lnTo>
                <a:lnTo>
                  <a:pt x="138633" y="10756"/>
                </a:lnTo>
                <a:lnTo>
                  <a:pt x="0" y="317677"/>
                </a:lnTo>
                <a:lnTo>
                  <a:pt x="249326" y="317677"/>
                </a:lnTo>
                <a:lnTo>
                  <a:pt x="302806" y="195211"/>
                </a:lnTo>
                <a:lnTo>
                  <a:pt x="547230" y="195211"/>
                </a:lnTo>
                <a:lnTo>
                  <a:pt x="492379" y="317576"/>
                </a:lnTo>
                <a:lnTo>
                  <a:pt x="744550" y="317576"/>
                </a:lnTo>
                <a:lnTo>
                  <a:pt x="883043" y="10820"/>
                </a:lnTo>
                <a:close/>
              </a:path>
              <a:path w="2298065" h="328295">
                <a:moveTo>
                  <a:pt x="1671866" y="115125"/>
                </a:moveTo>
                <a:lnTo>
                  <a:pt x="1633258" y="50406"/>
                </a:lnTo>
                <a:lnTo>
                  <a:pt x="1586623" y="28270"/>
                </a:lnTo>
                <a:lnTo>
                  <a:pt x="1521726" y="13703"/>
                </a:lnTo>
                <a:lnTo>
                  <a:pt x="1468272" y="6934"/>
                </a:lnTo>
                <a:lnTo>
                  <a:pt x="1414386" y="2311"/>
                </a:lnTo>
                <a:lnTo>
                  <a:pt x="1360385" y="0"/>
                </a:lnTo>
                <a:lnTo>
                  <a:pt x="1306626" y="114"/>
                </a:lnTo>
                <a:lnTo>
                  <a:pt x="1253464" y="2781"/>
                </a:lnTo>
                <a:lnTo>
                  <a:pt x="1201229" y="8153"/>
                </a:lnTo>
                <a:lnTo>
                  <a:pt x="1150277" y="16344"/>
                </a:lnTo>
                <a:lnTo>
                  <a:pt x="1100950" y="27508"/>
                </a:lnTo>
                <a:lnTo>
                  <a:pt x="1053604" y="41770"/>
                </a:lnTo>
                <a:lnTo>
                  <a:pt x="1008570" y="59258"/>
                </a:lnTo>
                <a:lnTo>
                  <a:pt x="966203" y="80111"/>
                </a:lnTo>
                <a:lnTo>
                  <a:pt x="922299" y="110045"/>
                </a:lnTo>
                <a:lnTo>
                  <a:pt x="892060" y="142557"/>
                </a:lnTo>
                <a:lnTo>
                  <a:pt x="873874" y="209537"/>
                </a:lnTo>
                <a:lnTo>
                  <a:pt x="886536" y="241058"/>
                </a:lnTo>
                <a:lnTo>
                  <a:pt x="914107" y="269341"/>
                </a:lnTo>
                <a:lnTo>
                  <a:pt x="956894" y="292912"/>
                </a:lnTo>
                <a:lnTo>
                  <a:pt x="993724" y="305079"/>
                </a:lnTo>
                <a:lnTo>
                  <a:pt x="1037259" y="314604"/>
                </a:lnTo>
                <a:lnTo>
                  <a:pt x="1086116" y="321551"/>
                </a:lnTo>
                <a:lnTo>
                  <a:pt x="1138897" y="325970"/>
                </a:lnTo>
                <a:lnTo>
                  <a:pt x="1194219" y="327926"/>
                </a:lnTo>
                <a:lnTo>
                  <a:pt x="1250696" y="327469"/>
                </a:lnTo>
                <a:lnTo>
                  <a:pt x="1306931" y="324675"/>
                </a:lnTo>
                <a:lnTo>
                  <a:pt x="1361554" y="319570"/>
                </a:lnTo>
                <a:lnTo>
                  <a:pt x="1413179" y="312242"/>
                </a:lnTo>
                <a:lnTo>
                  <a:pt x="1468247" y="300545"/>
                </a:lnTo>
                <a:lnTo>
                  <a:pt x="1517408" y="285165"/>
                </a:lnTo>
                <a:lnTo>
                  <a:pt x="1560195" y="266077"/>
                </a:lnTo>
                <a:lnTo>
                  <a:pt x="1596136" y="243268"/>
                </a:lnTo>
                <a:lnTo>
                  <a:pt x="1624787" y="216725"/>
                </a:lnTo>
                <a:lnTo>
                  <a:pt x="1383766" y="216725"/>
                </a:lnTo>
                <a:lnTo>
                  <a:pt x="1358595" y="232448"/>
                </a:lnTo>
                <a:lnTo>
                  <a:pt x="1330121" y="243725"/>
                </a:lnTo>
                <a:lnTo>
                  <a:pt x="1298575" y="250596"/>
                </a:lnTo>
                <a:lnTo>
                  <a:pt x="1264208" y="253060"/>
                </a:lnTo>
                <a:lnTo>
                  <a:pt x="1196517" y="248881"/>
                </a:lnTo>
                <a:lnTo>
                  <a:pt x="1153375" y="236359"/>
                </a:lnTo>
                <a:lnTo>
                  <a:pt x="1131112" y="217220"/>
                </a:lnTo>
                <a:lnTo>
                  <a:pt x="1126121" y="193192"/>
                </a:lnTo>
                <a:lnTo>
                  <a:pt x="1134732" y="165963"/>
                </a:lnTo>
                <a:lnTo>
                  <a:pt x="1161491" y="129044"/>
                </a:lnTo>
                <a:lnTo>
                  <a:pt x="1199845" y="101866"/>
                </a:lnTo>
                <a:lnTo>
                  <a:pt x="1249768" y="84658"/>
                </a:lnTo>
                <a:lnTo>
                  <a:pt x="1311313" y="77622"/>
                </a:lnTo>
                <a:lnTo>
                  <a:pt x="1357909" y="79375"/>
                </a:lnTo>
                <a:lnTo>
                  <a:pt x="1392974" y="86791"/>
                </a:lnTo>
                <a:lnTo>
                  <a:pt x="1418386" y="98996"/>
                </a:lnTo>
                <a:lnTo>
                  <a:pt x="1436014" y="115125"/>
                </a:lnTo>
                <a:lnTo>
                  <a:pt x="1671866" y="115125"/>
                </a:lnTo>
                <a:close/>
              </a:path>
              <a:path w="2298065" h="328295">
                <a:moveTo>
                  <a:pt x="2297785" y="244348"/>
                </a:moveTo>
                <a:lnTo>
                  <a:pt x="1943506" y="244348"/>
                </a:lnTo>
                <a:lnTo>
                  <a:pt x="2048548" y="10769"/>
                </a:lnTo>
                <a:lnTo>
                  <a:pt x="1792973" y="10769"/>
                </a:lnTo>
                <a:lnTo>
                  <a:pt x="1655724" y="317436"/>
                </a:lnTo>
                <a:lnTo>
                  <a:pt x="2264841" y="317436"/>
                </a:lnTo>
                <a:lnTo>
                  <a:pt x="2297785" y="244348"/>
                </a:lnTo>
                <a:close/>
              </a:path>
            </a:pathLst>
          </a:custGeom>
          <a:solidFill>
            <a:srgbClr val="006BB6"/>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2771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Slide 5">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7D4BEC6-4E25-C22F-C673-6A2B0DFB4F73}"/>
              </a:ext>
            </a:extLst>
          </p:cNvPr>
          <p:cNvSpPr>
            <a:spLocks noGrp="1"/>
          </p:cNvSpPr>
          <p:nvPr>
            <p:ph type="pic" sz="quarter" idx="14"/>
          </p:nvPr>
        </p:nvSpPr>
        <p:spPr>
          <a:xfrm>
            <a:off x="0" y="0"/>
            <a:ext cx="12192000" cy="6858000"/>
          </a:xfrm>
          <a:prstGeom prst="rect">
            <a:avLst/>
          </a:prstGeom>
          <a:noFill/>
        </p:spPr>
        <p:txBody>
          <a:bodyPr>
            <a:normAutofit/>
          </a:bodyPr>
          <a:lstStyle>
            <a:lvl1pPr>
              <a:defRPr sz="1100"/>
            </a:lvl1pPr>
          </a:lstStyle>
          <a:p>
            <a:r>
              <a:rPr lang="en-US"/>
              <a:t>Click icon to add picture</a:t>
            </a:r>
          </a:p>
        </p:txBody>
      </p:sp>
      <p:pic>
        <p:nvPicPr>
          <p:cNvPr id="8" name="Picture 7">
            <a:extLst>
              <a:ext uri="{FF2B5EF4-FFF2-40B4-BE49-F238E27FC236}">
                <a16:creationId xmlns:a16="http://schemas.microsoft.com/office/drawing/2014/main" id="{3C83EE17-FAA0-BBEE-0427-9C98ACF9728A}"/>
              </a:ext>
            </a:extLst>
          </p:cNvPr>
          <p:cNvPicPr>
            <a:picLocks noChangeAspect="1"/>
          </p:cNvPicPr>
          <p:nvPr/>
        </p:nvPicPr>
        <p:blipFill>
          <a:blip r:embed="rId2"/>
          <a:stretch>
            <a:fillRect/>
          </a:stretch>
        </p:blipFill>
        <p:spPr>
          <a:xfrm>
            <a:off x="384693" y="361761"/>
            <a:ext cx="4246585" cy="458550"/>
          </a:xfrm>
          <a:prstGeom prst="rect">
            <a:avLst/>
          </a:prstGeom>
        </p:spPr>
      </p:pic>
      <p:pic>
        <p:nvPicPr>
          <p:cNvPr id="5" name="Picture 4">
            <a:extLst>
              <a:ext uri="{FF2B5EF4-FFF2-40B4-BE49-F238E27FC236}">
                <a16:creationId xmlns:a16="http://schemas.microsoft.com/office/drawing/2014/main" id="{81086563-350E-E739-8DD7-CA758FF1525B}"/>
              </a:ext>
            </a:extLst>
          </p:cNvPr>
          <p:cNvPicPr>
            <a:picLocks noChangeAspect="1"/>
          </p:cNvPicPr>
          <p:nvPr userDrawn="1"/>
        </p:nvPicPr>
        <p:blipFill>
          <a:blip r:embed="rId2"/>
          <a:stretch>
            <a:fillRect/>
          </a:stretch>
        </p:blipFill>
        <p:spPr>
          <a:xfrm>
            <a:off x="384693" y="361761"/>
            <a:ext cx="4246585" cy="458550"/>
          </a:xfrm>
          <a:prstGeom prst="rect">
            <a:avLst/>
          </a:prstGeom>
        </p:spPr>
      </p:pic>
      <p:sp>
        <p:nvSpPr>
          <p:cNvPr id="13" name="Text Placeholder 12">
            <a:extLst>
              <a:ext uri="{FF2B5EF4-FFF2-40B4-BE49-F238E27FC236}">
                <a16:creationId xmlns:a16="http://schemas.microsoft.com/office/drawing/2014/main" id="{43BCCAC7-54BA-D2B2-3FBA-B16E1E991852}"/>
              </a:ext>
            </a:extLst>
          </p:cNvPr>
          <p:cNvSpPr>
            <a:spLocks noGrp="1"/>
          </p:cNvSpPr>
          <p:nvPr>
            <p:ph type="body" sz="quarter" idx="11"/>
          </p:nvPr>
        </p:nvSpPr>
        <p:spPr>
          <a:xfrm>
            <a:off x="381000" y="1885478"/>
            <a:ext cx="6578600" cy="1412875"/>
          </a:xfrm>
        </p:spPr>
        <p:txBody>
          <a:bodyPr lIns="0" anchor="b">
            <a:noAutofit/>
          </a:bodyPr>
          <a:lstStyle>
            <a:lvl1pPr marL="0" indent="0">
              <a:lnSpc>
                <a:spcPct val="100000"/>
              </a:lnSpc>
              <a:spcBef>
                <a:spcPts val="0"/>
              </a:spcBef>
              <a:buNone/>
              <a:defRPr sz="4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14" name="Text Placeholder 12">
            <a:extLst>
              <a:ext uri="{FF2B5EF4-FFF2-40B4-BE49-F238E27FC236}">
                <a16:creationId xmlns:a16="http://schemas.microsoft.com/office/drawing/2014/main" id="{DCA01844-0B7F-60D3-FDC8-4EFA4E6BEBC9}"/>
              </a:ext>
            </a:extLst>
          </p:cNvPr>
          <p:cNvSpPr>
            <a:spLocks noGrp="1"/>
          </p:cNvSpPr>
          <p:nvPr>
            <p:ph type="body" sz="quarter" idx="12"/>
          </p:nvPr>
        </p:nvSpPr>
        <p:spPr>
          <a:xfrm>
            <a:off x="381000" y="3511079"/>
            <a:ext cx="6578600" cy="1000542"/>
          </a:xfrm>
        </p:spPr>
        <p:txBody>
          <a:bodyPr lIns="0" anchor="t">
            <a:noAutofit/>
          </a:bodyPr>
          <a:lstStyle>
            <a:lvl1pPr marL="0" indent="0">
              <a:lnSpc>
                <a:spcPct val="100000"/>
              </a:lnSpc>
              <a:spcBef>
                <a:spcPts val="0"/>
              </a:spcBef>
              <a:buNone/>
              <a:defRPr sz="30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17" name="Text Placeholder 12">
            <a:extLst>
              <a:ext uri="{FF2B5EF4-FFF2-40B4-BE49-F238E27FC236}">
                <a16:creationId xmlns:a16="http://schemas.microsoft.com/office/drawing/2014/main" id="{72DEFAEB-09CD-513C-0505-BC3F6FB74A50}"/>
              </a:ext>
            </a:extLst>
          </p:cNvPr>
          <p:cNvSpPr>
            <a:spLocks noGrp="1"/>
          </p:cNvSpPr>
          <p:nvPr>
            <p:ph type="body" sz="quarter" idx="13"/>
          </p:nvPr>
        </p:nvSpPr>
        <p:spPr>
          <a:xfrm>
            <a:off x="381000" y="4930805"/>
            <a:ext cx="4851400" cy="1000542"/>
          </a:xfrm>
        </p:spPr>
        <p:txBody>
          <a:bodyPr lIns="0" anchor="b">
            <a:noAutofit/>
          </a:bodyPr>
          <a:lstStyle>
            <a:lvl1pPr marL="0" indent="0">
              <a:lnSpc>
                <a:spcPct val="100000"/>
              </a:lnSpc>
              <a:spcBef>
                <a:spcPts val="0"/>
              </a:spcBef>
              <a:buNone/>
              <a:defRPr sz="18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7" name="Rectangle 6">
            <a:extLst>
              <a:ext uri="{FF2B5EF4-FFF2-40B4-BE49-F238E27FC236}">
                <a16:creationId xmlns:a16="http://schemas.microsoft.com/office/drawing/2014/main" id="{B210E4AB-E260-EB0B-6BB5-ADDC6CF30F35}"/>
              </a:ext>
            </a:extLst>
          </p:cNvPr>
          <p:cNvSpPr/>
          <p:nvPr userDrawn="1"/>
        </p:nvSpPr>
        <p:spPr>
          <a:xfrm>
            <a:off x="185195" y="6399451"/>
            <a:ext cx="1979271" cy="458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4C1FF1F-4A40-9A78-1B99-6F25B830E19B}"/>
              </a:ext>
            </a:extLst>
          </p:cNvPr>
          <p:cNvSpPr txBox="1"/>
          <p:nvPr userDrawn="1"/>
        </p:nvSpPr>
        <p:spPr>
          <a:xfrm>
            <a:off x="381000" y="6387703"/>
            <a:ext cx="2505938" cy="203133"/>
          </a:xfrm>
          <a:prstGeom prst="rect">
            <a:avLst/>
          </a:prstGeom>
          <a:noFill/>
        </p:spPr>
        <p:txBody>
          <a:bodyPr wrap="none" lIns="3600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
        <p:nvSpPr>
          <p:cNvPr id="11" name="object 4">
            <a:extLst>
              <a:ext uri="{FF2B5EF4-FFF2-40B4-BE49-F238E27FC236}">
                <a16:creationId xmlns:a16="http://schemas.microsoft.com/office/drawing/2014/main" id="{95F0EE71-D0BB-A959-4698-3FEBEFCB50B5}"/>
              </a:ext>
            </a:extLst>
          </p:cNvPr>
          <p:cNvSpPr/>
          <p:nvPr userDrawn="1"/>
        </p:nvSpPr>
        <p:spPr>
          <a:xfrm>
            <a:off x="10462569" y="6332912"/>
            <a:ext cx="1393646" cy="199092"/>
          </a:xfrm>
          <a:custGeom>
            <a:avLst/>
            <a:gdLst/>
            <a:ahLst/>
            <a:cxnLst/>
            <a:rect l="l" t="t" r="r" b="b"/>
            <a:pathLst>
              <a:path w="2298065" h="328295">
                <a:moveTo>
                  <a:pt x="883056" y="10807"/>
                </a:moveTo>
                <a:lnTo>
                  <a:pt x="628980" y="10807"/>
                </a:lnTo>
                <a:lnTo>
                  <a:pt x="583311" y="114350"/>
                </a:lnTo>
                <a:lnTo>
                  <a:pt x="339217" y="114350"/>
                </a:lnTo>
                <a:lnTo>
                  <a:pt x="385343" y="10807"/>
                </a:lnTo>
                <a:lnTo>
                  <a:pt x="138633" y="10756"/>
                </a:lnTo>
                <a:lnTo>
                  <a:pt x="0" y="317677"/>
                </a:lnTo>
                <a:lnTo>
                  <a:pt x="249339" y="317677"/>
                </a:lnTo>
                <a:lnTo>
                  <a:pt x="302818" y="195211"/>
                </a:lnTo>
                <a:lnTo>
                  <a:pt x="547243" y="195211"/>
                </a:lnTo>
                <a:lnTo>
                  <a:pt x="492391" y="317576"/>
                </a:lnTo>
                <a:lnTo>
                  <a:pt x="744562" y="317576"/>
                </a:lnTo>
                <a:lnTo>
                  <a:pt x="883056" y="10807"/>
                </a:lnTo>
                <a:close/>
              </a:path>
              <a:path w="2298065" h="328295">
                <a:moveTo>
                  <a:pt x="1671866" y="115125"/>
                </a:moveTo>
                <a:lnTo>
                  <a:pt x="1633270" y="50406"/>
                </a:lnTo>
                <a:lnTo>
                  <a:pt x="1586636" y="28282"/>
                </a:lnTo>
                <a:lnTo>
                  <a:pt x="1521739" y="13703"/>
                </a:lnTo>
                <a:lnTo>
                  <a:pt x="1468285" y="6934"/>
                </a:lnTo>
                <a:lnTo>
                  <a:pt x="1414399" y="2324"/>
                </a:lnTo>
                <a:lnTo>
                  <a:pt x="1360398" y="0"/>
                </a:lnTo>
                <a:lnTo>
                  <a:pt x="1306639" y="114"/>
                </a:lnTo>
                <a:lnTo>
                  <a:pt x="1253477" y="2781"/>
                </a:lnTo>
                <a:lnTo>
                  <a:pt x="1201242" y="8153"/>
                </a:lnTo>
                <a:lnTo>
                  <a:pt x="1150289" y="16344"/>
                </a:lnTo>
                <a:lnTo>
                  <a:pt x="1100975" y="27508"/>
                </a:lnTo>
                <a:lnTo>
                  <a:pt x="1053617" y="41770"/>
                </a:lnTo>
                <a:lnTo>
                  <a:pt x="1008583" y="59258"/>
                </a:lnTo>
                <a:lnTo>
                  <a:pt x="966228" y="80111"/>
                </a:lnTo>
                <a:lnTo>
                  <a:pt x="922312" y="110045"/>
                </a:lnTo>
                <a:lnTo>
                  <a:pt x="892086" y="142557"/>
                </a:lnTo>
                <a:lnTo>
                  <a:pt x="873887" y="209537"/>
                </a:lnTo>
                <a:lnTo>
                  <a:pt x="886548" y="241071"/>
                </a:lnTo>
                <a:lnTo>
                  <a:pt x="914120" y="269341"/>
                </a:lnTo>
                <a:lnTo>
                  <a:pt x="956906" y="292912"/>
                </a:lnTo>
                <a:lnTo>
                  <a:pt x="993736" y="305079"/>
                </a:lnTo>
                <a:lnTo>
                  <a:pt x="1037272" y="314604"/>
                </a:lnTo>
                <a:lnTo>
                  <a:pt x="1086129" y="321551"/>
                </a:lnTo>
                <a:lnTo>
                  <a:pt x="1138910" y="325970"/>
                </a:lnTo>
                <a:lnTo>
                  <a:pt x="1194219" y="327926"/>
                </a:lnTo>
                <a:lnTo>
                  <a:pt x="1250696" y="327469"/>
                </a:lnTo>
                <a:lnTo>
                  <a:pt x="1306944" y="324675"/>
                </a:lnTo>
                <a:lnTo>
                  <a:pt x="1361567" y="319582"/>
                </a:lnTo>
                <a:lnTo>
                  <a:pt x="1413192" y="312254"/>
                </a:lnTo>
                <a:lnTo>
                  <a:pt x="1468259" y="300545"/>
                </a:lnTo>
                <a:lnTo>
                  <a:pt x="1517421" y="285165"/>
                </a:lnTo>
                <a:lnTo>
                  <a:pt x="1560207" y="266077"/>
                </a:lnTo>
                <a:lnTo>
                  <a:pt x="1596148" y="243268"/>
                </a:lnTo>
                <a:lnTo>
                  <a:pt x="1624799" y="216725"/>
                </a:lnTo>
                <a:lnTo>
                  <a:pt x="1383779" y="216725"/>
                </a:lnTo>
                <a:lnTo>
                  <a:pt x="1358607" y="232448"/>
                </a:lnTo>
                <a:lnTo>
                  <a:pt x="1330134" y="243738"/>
                </a:lnTo>
                <a:lnTo>
                  <a:pt x="1298587" y="250596"/>
                </a:lnTo>
                <a:lnTo>
                  <a:pt x="1264221" y="253072"/>
                </a:lnTo>
                <a:lnTo>
                  <a:pt x="1196530" y="248881"/>
                </a:lnTo>
                <a:lnTo>
                  <a:pt x="1153375" y="236359"/>
                </a:lnTo>
                <a:lnTo>
                  <a:pt x="1131125" y="217220"/>
                </a:lnTo>
                <a:lnTo>
                  <a:pt x="1126121" y="193179"/>
                </a:lnTo>
                <a:lnTo>
                  <a:pt x="1134732" y="165950"/>
                </a:lnTo>
                <a:lnTo>
                  <a:pt x="1161503" y="129044"/>
                </a:lnTo>
                <a:lnTo>
                  <a:pt x="1199845" y="101866"/>
                </a:lnTo>
                <a:lnTo>
                  <a:pt x="1249781" y="84658"/>
                </a:lnTo>
                <a:lnTo>
                  <a:pt x="1311325" y="77622"/>
                </a:lnTo>
                <a:lnTo>
                  <a:pt x="1357922" y="79375"/>
                </a:lnTo>
                <a:lnTo>
                  <a:pt x="1392986" y="86791"/>
                </a:lnTo>
                <a:lnTo>
                  <a:pt x="1418399" y="98996"/>
                </a:lnTo>
                <a:lnTo>
                  <a:pt x="1436027" y="115125"/>
                </a:lnTo>
                <a:lnTo>
                  <a:pt x="1671866" y="115125"/>
                </a:lnTo>
                <a:close/>
              </a:path>
              <a:path w="2298065" h="328295">
                <a:moveTo>
                  <a:pt x="2297798" y="244348"/>
                </a:moveTo>
                <a:lnTo>
                  <a:pt x="1943519" y="244348"/>
                </a:lnTo>
                <a:lnTo>
                  <a:pt x="2048560" y="10769"/>
                </a:lnTo>
                <a:lnTo>
                  <a:pt x="1792986" y="10769"/>
                </a:lnTo>
                <a:lnTo>
                  <a:pt x="1655737" y="317436"/>
                </a:lnTo>
                <a:lnTo>
                  <a:pt x="2264854" y="317436"/>
                </a:lnTo>
                <a:lnTo>
                  <a:pt x="2297798" y="244348"/>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3458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p:txBody>
          <a:bodyPr>
            <a:normAutofit/>
          </a:bodyPr>
          <a:lstStyle>
            <a:lvl1pPr>
              <a:lnSpc>
                <a:spcPct val="100000"/>
              </a:lnSpc>
              <a:defRPr sz="2600" b="1"/>
            </a:lvl1pPr>
          </a:lstStyle>
          <a:p>
            <a:r>
              <a:rPr lang="en-US"/>
              <a:t>Click to edit Master title style</a:t>
            </a:r>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lvl1pPr>
              <a:defRPr sz="850"/>
            </a:lvl1pPr>
          </a:lstStyle>
          <a:p>
            <a:fld id="{AE577F39-B882-FB4F-BD46-95C2A231B68A}" type="slidenum">
              <a:rPr lang="en-US" smtClean="0"/>
              <a:pPr/>
              <a:t>‹#›</a:t>
            </a:fld>
            <a:endParaRPr lang="en-US"/>
          </a:p>
        </p:txBody>
      </p:sp>
      <p:sp>
        <p:nvSpPr>
          <p:cNvPr id="15" name="Picture Placeholder 12">
            <a:extLst>
              <a:ext uri="{FF2B5EF4-FFF2-40B4-BE49-F238E27FC236}">
                <a16:creationId xmlns:a16="http://schemas.microsoft.com/office/drawing/2014/main" id="{A01A249A-4496-2C2C-BF7F-0810D5826C2A}"/>
              </a:ext>
            </a:extLst>
          </p:cNvPr>
          <p:cNvSpPr>
            <a:spLocks noGrp="1"/>
          </p:cNvSpPr>
          <p:nvPr>
            <p:ph type="pic" sz="quarter" idx="13"/>
          </p:nvPr>
        </p:nvSpPr>
        <p:spPr>
          <a:xfrm>
            <a:off x="0" y="1385888"/>
            <a:ext cx="5308600" cy="4724400"/>
          </a:xfrm>
        </p:spPr>
        <p:txBody>
          <a:bodyPr/>
          <a:lstStyle/>
          <a:p>
            <a:r>
              <a:rPr lang="en-US"/>
              <a:t>Click icon to add picture</a:t>
            </a:r>
          </a:p>
        </p:txBody>
      </p:sp>
      <p:graphicFrame>
        <p:nvGraphicFramePr>
          <p:cNvPr id="18" name="Table 4">
            <a:extLst>
              <a:ext uri="{FF2B5EF4-FFF2-40B4-BE49-F238E27FC236}">
                <a16:creationId xmlns:a16="http://schemas.microsoft.com/office/drawing/2014/main" id="{7E461935-4790-7350-6215-ED825464B90C}"/>
              </a:ext>
            </a:extLst>
          </p:cNvPr>
          <p:cNvGraphicFramePr>
            <a:graphicFrameLocks noGrp="1"/>
          </p:cNvGraphicFramePr>
          <p:nvPr userDrawn="1">
            <p:extLst>
              <p:ext uri="{D42A27DB-BD31-4B8C-83A1-F6EECF244321}">
                <p14:modId xmlns:p14="http://schemas.microsoft.com/office/powerpoint/2010/main" val="1771473925"/>
              </p:ext>
            </p:extLst>
          </p:nvPr>
        </p:nvGraphicFramePr>
        <p:xfrm>
          <a:off x="5828311" y="1329798"/>
          <a:ext cx="5681793" cy="4803450"/>
        </p:xfrm>
        <a:graphic>
          <a:graphicData uri="http://schemas.openxmlformats.org/drawingml/2006/table">
            <a:tbl>
              <a:tblPr firstRow="1" bandRow="1">
                <a:tableStyleId>{2D5ABB26-0587-4C30-8999-92F81FD0307C}</a:tableStyleId>
              </a:tblPr>
              <a:tblGrid>
                <a:gridCol w="5681793">
                  <a:extLst>
                    <a:ext uri="{9D8B030D-6E8A-4147-A177-3AD203B41FA5}">
                      <a16:colId xmlns:a16="http://schemas.microsoft.com/office/drawing/2014/main" val="1451733573"/>
                    </a:ext>
                  </a:extLst>
                </a:gridCol>
              </a:tblGrid>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9832316"/>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017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932003"/>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2973338"/>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4305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3643326"/>
                  </a:ext>
                </a:extLst>
              </a:tr>
            </a:tbl>
          </a:graphicData>
        </a:graphic>
      </p:graphicFrame>
      <p:sp>
        <p:nvSpPr>
          <p:cNvPr id="19" name="Text Placeholder 13">
            <a:extLst>
              <a:ext uri="{FF2B5EF4-FFF2-40B4-BE49-F238E27FC236}">
                <a16:creationId xmlns:a16="http://schemas.microsoft.com/office/drawing/2014/main" id="{E4C885B0-AFA8-481B-458D-B0C90977EF3F}"/>
              </a:ext>
            </a:extLst>
          </p:cNvPr>
          <p:cNvSpPr>
            <a:spLocks noGrp="1"/>
          </p:cNvSpPr>
          <p:nvPr>
            <p:ph type="body" sz="quarter" idx="14"/>
          </p:nvPr>
        </p:nvSpPr>
        <p:spPr>
          <a:xfrm>
            <a:off x="5935937" y="1329798"/>
            <a:ext cx="5574167" cy="785743"/>
          </a:xfrm>
        </p:spPr>
        <p:txBody>
          <a:bodyPr lIns="0" anchor="ctr">
            <a:normAutofit/>
          </a:bodyPr>
          <a:lstStyle>
            <a:lvl1pPr marL="0" indent="0">
              <a:lnSpc>
                <a:spcPct val="100000"/>
              </a:lnSpc>
              <a:spcBef>
                <a:spcPts val="0"/>
              </a:spcBef>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3">
            <a:extLst>
              <a:ext uri="{FF2B5EF4-FFF2-40B4-BE49-F238E27FC236}">
                <a16:creationId xmlns:a16="http://schemas.microsoft.com/office/drawing/2014/main" id="{900E85C0-6249-AE21-2F6B-75772B9FC24C}"/>
              </a:ext>
            </a:extLst>
          </p:cNvPr>
          <p:cNvSpPr>
            <a:spLocks noGrp="1"/>
          </p:cNvSpPr>
          <p:nvPr>
            <p:ph type="body" sz="quarter" idx="15"/>
          </p:nvPr>
        </p:nvSpPr>
        <p:spPr>
          <a:xfrm>
            <a:off x="5935937" y="2133666"/>
            <a:ext cx="5574167" cy="785743"/>
          </a:xfrm>
        </p:spPr>
        <p:txBody>
          <a:bodyPr vert="horz" lIns="0" tIns="45720" rIns="91440" bIns="45720" rtlCol="0" anchor="ctr">
            <a:normAutofit/>
          </a:bodyPr>
          <a:lstStyle>
            <a:lvl1pPr>
              <a:defRPr lang="en-GB" sz="1800" dirty="0"/>
            </a:lvl1pPr>
          </a:lstStyle>
          <a:p>
            <a:pPr marL="0" lvl="0" indent="0">
              <a:lnSpc>
                <a:spcPct val="100000"/>
              </a:lnSpc>
              <a:spcBef>
                <a:spcPts val="0"/>
              </a:spcBef>
              <a:buNone/>
            </a:pPr>
            <a:r>
              <a:rPr lang="en-US"/>
              <a:t>Click to edit Master text styles</a:t>
            </a:r>
          </a:p>
        </p:txBody>
      </p:sp>
      <p:sp>
        <p:nvSpPr>
          <p:cNvPr id="21" name="Text Placeholder 13">
            <a:extLst>
              <a:ext uri="{FF2B5EF4-FFF2-40B4-BE49-F238E27FC236}">
                <a16:creationId xmlns:a16="http://schemas.microsoft.com/office/drawing/2014/main" id="{BD87C0C7-0425-9F1E-FEDB-4CA5AD9CDCA7}"/>
              </a:ext>
            </a:extLst>
          </p:cNvPr>
          <p:cNvSpPr>
            <a:spLocks noGrp="1"/>
          </p:cNvSpPr>
          <p:nvPr>
            <p:ph type="body" sz="quarter" idx="16"/>
          </p:nvPr>
        </p:nvSpPr>
        <p:spPr>
          <a:xfrm>
            <a:off x="5935937" y="2937534"/>
            <a:ext cx="5574167" cy="785743"/>
          </a:xfrm>
        </p:spPr>
        <p:txBody>
          <a:bodyPr vert="horz" lIns="0" tIns="45720" rIns="91440" bIns="45720" rtlCol="0" anchor="ctr">
            <a:normAutofit/>
          </a:bodyPr>
          <a:lstStyle>
            <a:lvl1pPr>
              <a:defRPr lang="en-GB" sz="1800" dirty="0"/>
            </a:lvl1pPr>
          </a:lstStyle>
          <a:p>
            <a:pPr marL="0" lvl="0" indent="0">
              <a:lnSpc>
                <a:spcPct val="100000"/>
              </a:lnSpc>
              <a:spcBef>
                <a:spcPts val="0"/>
              </a:spcBef>
              <a:buNone/>
            </a:pPr>
            <a:r>
              <a:rPr lang="en-US"/>
              <a:t>Click to edit Master text styles</a:t>
            </a:r>
          </a:p>
        </p:txBody>
      </p:sp>
      <p:sp>
        <p:nvSpPr>
          <p:cNvPr id="22" name="Text Placeholder 13">
            <a:extLst>
              <a:ext uri="{FF2B5EF4-FFF2-40B4-BE49-F238E27FC236}">
                <a16:creationId xmlns:a16="http://schemas.microsoft.com/office/drawing/2014/main" id="{77EB05F3-D9D1-F489-8913-B48C904C6106}"/>
              </a:ext>
            </a:extLst>
          </p:cNvPr>
          <p:cNvSpPr>
            <a:spLocks noGrp="1"/>
          </p:cNvSpPr>
          <p:nvPr>
            <p:ph type="body" sz="quarter" idx="17"/>
          </p:nvPr>
        </p:nvSpPr>
        <p:spPr>
          <a:xfrm>
            <a:off x="5935937" y="3731353"/>
            <a:ext cx="5574167" cy="785743"/>
          </a:xfrm>
        </p:spPr>
        <p:txBody>
          <a:bodyPr vert="horz" lIns="0" tIns="45720" rIns="91440" bIns="45720" rtlCol="0" anchor="ctr">
            <a:normAutofit/>
          </a:bodyPr>
          <a:lstStyle>
            <a:lvl1pPr>
              <a:defRPr lang="en-GB" sz="1800" dirty="0"/>
            </a:lvl1pPr>
          </a:lstStyle>
          <a:p>
            <a:pPr marL="0" lvl="0" indent="0">
              <a:lnSpc>
                <a:spcPct val="100000"/>
              </a:lnSpc>
              <a:spcBef>
                <a:spcPts val="0"/>
              </a:spcBef>
              <a:buNone/>
            </a:pPr>
            <a:r>
              <a:rPr lang="en-US"/>
              <a:t>Click to edit Master text styles</a:t>
            </a:r>
          </a:p>
        </p:txBody>
      </p:sp>
      <p:sp>
        <p:nvSpPr>
          <p:cNvPr id="23" name="Text Placeholder 13">
            <a:extLst>
              <a:ext uri="{FF2B5EF4-FFF2-40B4-BE49-F238E27FC236}">
                <a16:creationId xmlns:a16="http://schemas.microsoft.com/office/drawing/2014/main" id="{7596D6AC-D7D7-E23B-C79F-7FED4E81CBF9}"/>
              </a:ext>
            </a:extLst>
          </p:cNvPr>
          <p:cNvSpPr>
            <a:spLocks noGrp="1"/>
          </p:cNvSpPr>
          <p:nvPr>
            <p:ph type="body" sz="quarter" idx="18"/>
          </p:nvPr>
        </p:nvSpPr>
        <p:spPr>
          <a:xfrm>
            <a:off x="5935937" y="4535221"/>
            <a:ext cx="5574167" cy="785743"/>
          </a:xfrm>
        </p:spPr>
        <p:txBody>
          <a:bodyPr vert="horz" lIns="0" tIns="45720" rIns="91440" bIns="45720" rtlCol="0" anchor="ctr">
            <a:normAutofit/>
          </a:bodyPr>
          <a:lstStyle>
            <a:lvl1pPr>
              <a:defRPr lang="en-GB" sz="1800" dirty="0"/>
            </a:lvl1pPr>
          </a:lstStyle>
          <a:p>
            <a:pPr marL="0" lvl="0" indent="0">
              <a:lnSpc>
                <a:spcPct val="100000"/>
              </a:lnSpc>
              <a:spcBef>
                <a:spcPts val="0"/>
              </a:spcBef>
              <a:buNone/>
            </a:pPr>
            <a:r>
              <a:rPr lang="en-US"/>
              <a:t>Click to edit Master text styles</a:t>
            </a:r>
          </a:p>
        </p:txBody>
      </p:sp>
      <p:sp>
        <p:nvSpPr>
          <p:cNvPr id="24" name="Text Placeholder 13">
            <a:extLst>
              <a:ext uri="{FF2B5EF4-FFF2-40B4-BE49-F238E27FC236}">
                <a16:creationId xmlns:a16="http://schemas.microsoft.com/office/drawing/2014/main" id="{7BDD0D29-61E6-C4BB-9BE1-DDECD8718105}"/>
              </a:ext>
            </a:extLst>
          </p:cNvPr>
          <p:cNvSpPr>
            <a:spLocks noGrp="1"/>
          </p:cNvSpPr>
          <p:nvPr>
            <p:ph type="body" sz="quarter" idx="19"/>
          </p:nvPr>
        </p:nvSpPr>
        <p:spPr>
          <a:xfrm>
            <a:off x="5935937" y="5339089"/>
            <a:ext cx="5574167" cy="785743"/>
          </a:xfrm>
        </p:spPr>
        <p:txBody>
          <a:bodyPr vert="horz" lIns="0" tIns="45720" rIns="91440" bIns="45720" rtlCol="0" anchor="ctr">
            <a:normAutofit/>
          </a:bodyPr>
          <a:lstStyle>
            <a:lvl1pPr>
              <a:defRPr lang="en-GB" sz="1800" dirty="0"/>
            </a:lvl1pPr>
          </a:lstStyle>
          <a:p>
            <a:pPr marL="0" lvl="0" indent="0">
              <a:lnSpc>
                <a:spcPct val="100000"/>
              </a:lnSpc>
              <a:spcBef>
                <a:spcPts val="0"/>
              </a:spcBef>
              <a:buNone/>
            </a:pPr>
            <a:r>
              <a:rPr lang="en-US"/>
              <a:t>Click to edit Master text styles</a:t>
            </a:r>
          </a:p>
        </p:txBody>
      </p:sp>
    </p:spTree>
    <p:extLst>
      <p:ext uri="{BB962C8B-B14F-4D97-AF65-F5344CB8AC3E}">
        <p14:creationId xmlns:p14="http://schemas.microsoft.com/office/powerpoint/2010/main" val="798245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p:txBody>
          <a:bodyPr>
            <a:normAutofit/>
          </a:bodyPr>
          <a:lstStyle>
            <a:lvl1pPr>
              <a:lnSpc>
                <a:spcPct val="100000"/>
              </a:lnSpc>
              <a:defRPr sz="2600" b="1"/>
            </a:lvl1pPr>
          </a:lstStyle>
          <a:p>
            <a:r>
              <a:rPr lang="en-US"/>
              <a:t>Click to edit Master title style</a:t>
            </a:r>
          </a:p>
        </p:txBody>
      </p:sp>
      <p:sp>
        <p:nvSpPr>
          <p:cNvPr id="5" name="Table Placeholder 4">
            <a:extLst>
              <a:ext uri="{FF2B5EF4-FFF2-40B4-BE49-F238E27FC236}">
                <a16:creationId xmlns:a16="http://schemas.microsoft.com/office/drawing/2014/main" id="{C097AFB3-976B-0C23-8228-5B5E5C87A8B0}"/>
              </a:ext>
            </a:extLst>
          </p:cNvPr>
          <p:cNvSpPr>
            <a:spLocks noGrp="1"/>
          </p:cNvSpPr>
          <p:nvPr>
            <p:ph type="tbl" sz="quarter" idx="13"/>
          </p:nvPr>
        </p:nvSpPr>
        <p:spPr>
          <a:xfrm>
            <a:off x="381000" y="1104900"/>
            <a:ext cx="11430000" cy="5257800"/>
          </a:xfrm>
        </p:spPr>
        <p:txBody>
          <a:bodyPr>
            <a:normAutofit/>
          </a:bodyPr>
          <a:lstStyle>
            <a:lvl1pPr>
              <a:defRPr sz="1200"/>
            </a:lvl1pPr>
          </a:lstStyle>
          <a:p>
            <a:r>
              <a:rPr lang="en-US"/>
              <a:t>Click icon to add table</a:t>
            </a:r>
          </a:p>
        </p:txBody>
      </p:sp>
    </p:spTree>
    <p:extLst>
      <p:ext uri="{BB962C8B-B14F-4D97-AF65-F5344CB8AC3E}">
        <p14:creationId xmlns:p14="http://schemas.microsoft.com/office/powerpoint/2010/main" val="2632514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5D834-486D-D932-336E-6BADB1EF47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E57F7C-E36A-10B4-81B0-D9D0695CD8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67E162-BDFC-FCCB-6DCB-252DB65BCBA1}"/>
              </a:ext>
            </a:extLst>
          </p:cNvPr>
          <p:cNvSpPr>
            <a:spLocks noGrp="1"/>
          </p:cNvSpPr>
          <p:nvPr>
            <p:ph type="dt" sz="half" idx="10"/>
          </p:nvPr>
        </p:nvSpPr>
        <p:spPr/>
        <p:txBody>
          <a:bodyPr/>
          <a:lstStyle/>
          <a:p>
            <a:r>
              <a:rPr lang="en-US"/>
              <a:t>Copyright © 2022 HCL Technologies</a:t>
            </a:r>
          </a:p>
        </p:txBody>
      </p:sp>
      <p:sp>
        <p:nvSpPr>
          <p:cNvPr id="5" name="Footer Placeholder 4">
            <a:extLst>
              <a:ext uri="{FF2B5EF4-FFF2-40B4-BE49-F238E27FC236}">
                <a16:creationId xmlns:a16="http://schemas.microsoft.com/office/drawing/2014/main" id="{8FA4C137-7246-F344-F1F1-AE76133E1764}"/>
              </a:ext>
            </a:extLst>
          </p:cNvPr>
          <p:cNvSpPr>
            <a:spLocks noGrp="1"/>
          </p:cNvSpPr>
          <p:nvPr>
            <p:ph type="ftr" sz="quarter" idx="11"/>
          </p:nvPr>
        </p:nvSpPr>
        <p:spPr/>
        <p:txBody>
          <a:bodyPr/>
          <a:lstStyle/>
          <a:p>
            <a:r>
              <a:rPr lang="en-US"/>
              <a:t>ERS EBT MODE-2 | DIGITAL ENGINEERING</a:t>
            </a:r>
          </a:p>
        </p:txBody>
      </p:sp>
      <p:sp>
        <p:nvSpPr>
          <p:cNvPr id="6" name="Slide Number Placeholder 5">
            <a:extLst>
              <a:ext uri="{FF2B5EF4-FFF2-40B4-BE49-F238E27FC236}">
                <a16:creationId xmlns:a16="http://schemas.microsoft.com/office/drawing/2014/main" id="{2CCE091D-9D0B-E805-117F-6EB7E376FCC9}"/>
              </a:ext>
            </a:extLst>
          </p:cNvPr>
          <p:cNvSpPr>
            <a:spLocks noGrp="1"/>
          </p:cNvSpPr>
          <p:nvPr>
            <p:ph type="sldNum" sz="quarter" idx="12"/>
          </p:nvPr>
        </p:nvSpPr>
        <p:spPr/>
        <p:txBody>
          <a:bodyPr/>
          <a:lstStyle/>
          <a:p>
            <a:fld id="{5173D9DB-5D48-412B-B161-1CF3723B5E6C}" type="slidenum">
              <a:rPr lang="en-US" smtClean="0"/>
              <a:t>‹#›</a:t>
            </a:fld>
            <a:endParaRPr lang="en-US"/>
          </a:p>
        </p:txBody>
      </p:sp>
    </p:spTree>
    <p:extLst>
      <p:ext uri="{BB962C8B-B14F-4D97-AF65-F5344CB8AC3E}">
        <p14:creationId xmlns:p14="http://schemas.microsoft.com/office/powerpoint/2010/main" val="42500277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Agenda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B14DDE-2A54-B7CA-6CD0-DB53EF61972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2611" t="1126" b="1680"/>
          <a:stretch/>
        </p:blipFill>
        <p:spPr>
          <a:xfrm>
            <a:off x="-1" y="1"/>
            <a:ext cx="6114813" cy="6858000"/>
          </a:xfrm>
          <a:prstGeom prst="rect">
            <a:avLst/>
          </a:prstGeom>
        </p:spPr>
      </p:pic>
      <p:sp>
        <p:nvSpPr>
          <p:cNvPr id="3" name="Rounded Rectangle 2">
            <a:extLst>
              <a:ext uri="{FF2B5EF4-FFF2-40B4-BE49-F238E27FC236}">
                <a16:creationId xmlns:a16="http://schemas.microsoft.com/office/drawing/2014/main" id="{80ACAF00-62B7-FE91-FEDF-90B43B027012}"/>
              </a:ext>
            </a:extLst>
          </p:cNvPr>
          <p:cNvSpPr/>
          <p:nvPr userDrawn="1"/>
        </p:nvSpPr>
        <p:spPr>
          <a:xfrm>
            <a:off x="348285" y="6521611"/>
            <a:ext cx="266362" cy="336389"/>
          </a:xfrm>
          <a:prstGeom prst="roundRect">
            <a:avLst>
              <a:gd name="adj" fmla="val 12093"/>
            </a:avLst>
          </a:prstGeom>
          <a:solidFill>
            <a:schemeClr val="bg1">
              <a:alpha val="52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AED887-ABF0-B8B4-3E06-12634A6F79E1}"/>
              </a:ext>
            </a:extLst>
          </p:cNvPr>
          <p:cNvSpPr>
            <a:spLocks noGrp="1"/>
          </p:cNvSpPr>
          <p:nvPr>
            <p:ph type="title" hasCustomPrompt="1"/>
          </p:nvPr>
        </p:nvSpPr>
        <p:spPr>
          <a:xfrm>
            <a:off x="738908" y="764948"/>
            <a:ext cx="4569691" cy="679904"/>
          </a:xfrm>
        </p:spPr>
        <p:txBody>
          <a:bodyPr>
            <a:noAutofit/>
          </a:bodyPr>
          <a:lstStyle>
            <a:lvl1pPr>
              <a:defRPr sz="6000" b="1"/>
            </a:lvl1pPr>
          </a:lstStyle>
          <a:p>
            <a:r>
              <a:rPr lang="en-GB"/>
              <a:t>Agenda</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lvl1pPr>
              <a:defRPr sz="850"/>
            </a:lvl1pPr>
          </a:lstStyle>
          <a:p>
            <a:fld id="{AE577F39-B882-FB4F-BD46-95C2A231B68A}" type="slidenum">
              <a:rPr lang="en-US" smtClean="0"/>
              <a:pPr/>
              <a:t>‹#›</a:t>
            </a:fld>
            <a:endParaRPr lang="en-US"/>
          </a:p>
        </p:txBody>
      </p:sp>
    </p:spTree>
    <p:extLst>
      <p:ext uri="{BB962C8B-B14F-4D97-AF65-F5344CB8AC3E}">
        <p14:creationId xmlns:p14="http://schemas.microsoft.com/office/powerpoint/2010/main" val="3252951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B14DDE-2A54-B7CA-6CD0-DB53EF61972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2611" t="1126" b="1680"/>
          <a:stretch/>
        </p:blipFill>
        <p:spPr>
          <a:xfrm>
            <a:off x="-1" y="1"/>
            <a:ext cx="6114813" cy="6858000"/>
          </a:xfrm>
          <a:prstGeom prst="rect">
            <a:avLst/>
          </a:prstGeom>
        </p:spPr>
      </p:pic>
      <p:sp>
        <p:nvSpPr>
          <p:cNvPr id="3" name="Rounded Rectangle 2">
            <a:extLst>
              <a:ext uri="{FF2B5EF4-FFF2-40B4-BE49-F238E27FC236}">
                <a16:creationId xmlns:a16="http://schemas.microsoft.com/office/drawing/2014/main" id="{46B8C5A6-D0B0-C3EA-D7A2-9C7A0FAA4246}"/>
              </a:ext>
            </a:extLst>
          </p:cNvPr>
          <p:cNvSpPr/>
          <p:nvPr userDrawn="1"/>
        </p:nvSpPr>
        <p:spPr>
          <a:xfrm>
            <a:off x="348285" y="6521611"/>
            <a:ext cx="266362" cy="392049"/>
          </a:xfrm>
          <a:prstGeom prst="roundRect">
            <a:avLst>
              <a:gd name="adj" fmla="val 12093"/>
            </a:avLst>
          </a:prstGeom>
          <a:solidFill>
            <a:schemeClr val="bg1">
              <a:alpha val="52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aphicFrame>
        <p:nvGraphicFramePr>
          <p:cNvPr id="15" name="Table 4">
            <a:extLst>
              <a:ext uri="{FF2B5EF4-FFF2-40B4-BE49-F238E27FC236}">
                <a16:creationId xmlns:a16="http://schemas.microsoft.com/office/drawing/2014/main" id="{495A9574-940D-FDA6-CC3F-6CAF80554C81}"/>
              </a:ext>
            </a:extLst>
          </p:cNvPr>
          <p:cNvGraphicFramePr>
            <a:graphicFrameLocks noGrp="1"/>
          </p:cNvGraphicFramePr>
          <p:nvPr userDrawn="1">
            <p:extLst>
              <p:ext uri="{D42A27DB-BD31-4B8C-83A1-F6EECF244321}">
                <p14:modId xmlns:p14="http://schemas.microsoft.com/office/powerpoint/2010/main" val="2463815279"/>
              </p:ext>
            </p:extLst>
          </p:nvPr>
        </p:nvGraphicFramePr>
        <p:xfrm>
          <a:off x="6129207" y="1289606"/>
          <a:ext cx="5681793" cy="4803450"/>
        </p:xfrm>
        <a:graphic>
          <a:graphicData uri="http://schemas.openxmlformats.org/drawingml/2006/table">
            <a:tbl>
              <a:tblPr firstRow="1" bandRow="1">
                <a:tableStyleId>{2D5ABB26-0587-4C30-8999-92F81FD0307C}</a:tableStyleId>
              </a:tblPr>
              <a:tblGrid>
                <a:gridCol w="5681793">
                  <a:extLst>
                    <a:ext uri="{9D8B030D-6E8A-4147-A177-3AD203B41FA5}">
                      <a16:colId xmlns:a16="http://schemas.microsoft.com/office/drawing/2014/main" val="1451733573"/>
                    </a:ext>
                  </a:extLst>
                </a:gridCol>
              </a:tblGrid>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9832316"/>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017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932003"/>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2973338"/>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4305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3643326"/>
                  </a:ext>
                </a:extLst>
              </a:tr>
            </a:tbl>
          </a:graphicData>
        </a:graphic>
      </p:graphicFrame>
      <p:sp>
        <p:nvSpPr>
          <p:cNvPr id="2" name="Title 1">
            <a:extLst>
              <a:ext uri="{FF2B5EF4-FFF2-40B4-BE49-F238E27FC236}">
                <a16:creationId xmlns:a16="http://schemas.microsoft.com/office/drawing/2014/main" id="{CDAED887-ABF0-B8B4-3E06-12634A6F79E1}"/>
              </a:ext>
            </a:extLst>
          </p:cNvPr>
          <p:cNvSpPr>
            <a:spLocks noGrp="1"/>
          </p:cNvSpPr>
          <p:nvPr>
            <p:ph type="title" hasCustomPrompt="1"/>
          </p:nvPr>
        </p:nvSpPr>
        <p:spPr>
          <a:xfrm>
            <a:off x="738908" y="764948"/>
            <a:ext cx="4569691" cy="679904"/>
          </a:xfrm>
        </p:spPr>
        <p:txBody>
          <a:bodyPr>
            <a:noAutofit/>
          </a:bodyPr>
          <a:lstStyle>
            <a:lvl1pPr>
              <a:defRPr sz="6000" b="1"/>
            </a:lvl1pPr>
          </a:lstStyle>
          <a:p>
            <a:r>
              <a:rPr lang="en-GB"/>
              <a:t>Agenda</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lvl1pPr>
              <a:defRPr sz="850"/>
            </a:lvl1pPr>
          </a:lstStyle>
          <a:p>
            <a:fld id="{AE577F39-B882-FB4F-BD46-95C2A231B68A}" type="slidenum">
              <a:rPr lang="en-US" smtClean="0"/>
              <a:pPr/>
              <a:t>‹#›</a:t>
            </a:fld>
            <a:endParaRPr lang="en-US"/>
          </a:p>
        </p:txBody>
      </p:sp>
      <p:sp>
        <p:nvSpPr>
          <p:cNvPr id="7" name="TextBox 6">
            <a:extLst>
              <a:ext uri="{FF2B5EF4-FFF2-40B4-BE49-F238E27FC236}">
                <a16:creationId xmlns:a16="http://schemas.microsoft.com/office/drawing/2014/main" id="{B27C0104-3BCE-01AD-CDB2-E1F65FCE2D22}"/>
              </a:ext>
            </a:extLst>
          </p:cNvPr>
          <p:cNvSpPr txBox="1"/>
          <p:nvPr userDrawn="1"/>
        </p:nvSpPr>
        <p:spPr>
          <a:xfrm>
            <a:off x="5308599" y="1297127"/>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1</a:t>
            </a:r>
          </a:p>
        </p:txBody>
      </p:sp>
      <p:sp>
        <p:nvSpPr>
          <p:cNvPr id="8" name="TextBox 7">
            <a:extLst>
              <a:ext uri="{FF2B5EF4-FFF2-40B4-BE49-F238E27FC236}">
                <a16:creationId xmlns:a16="http://schemas.microsoft.com/office/drawing/2014/main" id="{0F50827C-70A0-1450-3C4C-358838CCC38C}"/>
              </a:ext>
            </a:extLst>
          </p:cNvPr>
          <p:cNvSpPr txBox="1"/>
          <p:nvPr userDrawn="1"/>
        </p:nvSpPr>
        <p:spPr>
          <a:xfrm>
            <a:off x="5308599" y="2100668"/>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2</a:t>
            </a:r>
          </a:p>
        </p:txBody>
      </p:sp>
      <p:sp>
        <p:nvSpPr>
          <p:cNvPr id="9" name="TextBox 8">
            <a:extLst>
              <a:ext uri="{FF2B5EF4-FFF2-40B4-BE49-F238E27FC236}">
                <a16:creationId xmlns:a16="http://schemas.microsoft.com/office/drawing/2014/main" id="{D1A98A0E-6C5A-4BDF-E2F8-8CFB36BC3B67}"/>
              </a:ext>
            </a:extLst>
          </p:cNvPr>
          <p:cNvSpPr txBox="1"/>
          <p:nvPr userDrawn="1"/>
        </p:nvSpPr>
        <p:spPr>
          <a:xfrm>
            <a:off x="5308599" y="2904209"/>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3</a:t>
            </a:r>
          </a:p>
        </p:txBody>
      </p:sp>
      <p:sp>
        <p:nvSpPr>
          <p:cNvPr id="10" name="TextBox 9">
            <a:extLst>
              <a:ext uri="{FF2B5EF4-FFF2-40B4-BE49-F238E27FC236}">
                <a16:creationId xmlns:a16="http://schemas.microsoft.com/office/drawing/2014/main" id="{71F438A0-9F76-2D22-5D04-0A54C69364B9}"/>
              </a:ext>
            </a:extLst>
          </p:cNvPr>
          <p:cNvSpPr txBox="1"/>
          <p:nvPr userDrawn="1"/>
        </p:nvSpPr>
        <p:spPr>
          <a:xfrm>
            <a:off x="5308599" y="3707750"/>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4</a:t>
            </a:r>
          </a:p>
        </p:txBody>
      </p:sp>
      <p:sp>
        <p:nvSpPr>
          <p:cNvPr id="11" name="TextBox 10">
            <a:extLst>
              <a:ext uri="{FF2B5EF4-FFF2-40B4-BE49-F238E27FC236}">
                <a16:creationId xmlns:a16="http://schemas.microsoft.com/office/drawing/2014/main" id="{E24B469E-745A-EB33-31A2-104F4A4EF48E}"/>
              </a:ext>
            </a:extLst>
          </p:cNvPr>
          <p:cNvSpPr txBox="1"/>
          <p:nvPr userDrawn="1"/>
        </p:nvSpPr>
        <p:spPr>
          <a:xfrm>
            <a:off x="5308599" y="4511291"/>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5</a:t>
            </a:r>
          </a:p>
        </p:txBody>
      </p:sp>
      <p:sp>
        <p:nvSpPr>
          <p:cNvPr id="12" name="TextBox 11">
            <a:extLst>
              <a:ext uri="{FF2B5EF4-FFF2-40B4-BE49-F238E27FC236}">
                <a16:creationId xmlns:a16="http://schemas.microsoft.com/office/drawing/2014/main" id="{112D91F4-912F-6BFF-7015-244BE0A8CEEC}"/>
              </a:ext>
            </a:extLst>
          </p:cNvPr>
          <p:cNvSpPr txBox="1"/>
          <p:nvPr userDrawn="1"/>
        </p:nvSpPr>
        <p:spPr>
          <a:xfrm>
            <a:off x="5308599" y="5314830"/>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6</a:t>
            </a:r>
          </a:p>
        </p:txBody>
      </p:sp>
      <p:sp>
        <p:nvSpPr>
          <p:cNvPr id="14" name="Text Placeholder 13">
            <a:extLst>
              <a:ext uri="{FF2B5EF4-FFF2-40B4-BE49-F238E27FC236}">
                <a16:creationId xmlns:a16="http://schemas.microsoft.com/office/drawing/2014/main" id="{ED7693BA-12CB-A54D-5CCA-FE1E8A3D223E}"/>
              </a:ext>
            </a:extLst>
          </p:cNvPr>
          <p:cNvSpPr>
            <a:spLocks noGrp="1"/>
          </p:cNvSpPr>
          <p:nvPr>
            <p:ph type="body" sz="quarter" idx="13"/>
          </p:nvPr>
        </p:nvSpPr>
        <p:spPr>
          <a:xfrm>
            <a:off x="6236833" y="1289606"/>
            <a:ext cx="5574167" cy="785743"/>
          </a:xfrm>
        </p:spPr>
        <p:txBody>
          <a:bodyPr lIns="0" anchor="ctr">
            <a:normAutofit/>
          </a:bodyPr>
          <a:lstStyle>
            <a:lvl1pPr marL="0" indent="0">
              <a:lnSpc>
                <a:spcPct val="100000"/>
              </a:lnSpc>
              <a:spcBef>
                <a:spcPts val="0"/>
              </a:spcBef>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3">
            <a:extLst>
              <a:ext uri="{FF2B5EF4-FFF2-40B4-BE49-F238E27FC236}">
                <a16:creationId xmlns:a16="http://schemas.microsoft.com/office/drawing/2014/main" id="{892D0D5B-6510-AD02-8C4D-491AED502EAA}"/>
              </a:ext>
            </a:extLst>
          </p:cNvPr>
          <p:cNvSpPr>
            <a:spLocks noGrp="1"/>
          </p:cNvSpPr>
          <p:nvPr>
            <p:ph type="body" sz="quarter" idx="14"/>
          </p:nvPr>
        </p:nvSpPr>
        <p:spPr>
          <a:xfrm>
            <a:off x="6236833" y="2093474"/>
            <a:ext cx="5574167" cy="785743"/>
          </a:xfrm>
        </p:spPr>
        <p:txBody>
          <a:bodyPr lIns="0" anchor="ctr">
            <a:normAutofit/>
          </a:bodyPr>
          <a:lstStyle>
            <a:lvl1pPr marL="0" indent="0">
              <a:lnSpc>
                <a:spcPct val="100000"/>
              </a:lnSpc>
              <a:spcBef>
                <a:spcPts val="0"/>
              </a:spcBef>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3">
            <a:extLst>
              <a:ext uri="{FF2B5EF4-FFF2-40B4-BE49-F238E27FC236}">
                <a16:creationId xmlns:a16="http://schemas.microsoft.com/office/drawing/2014/main" id="{1347D71E-A89A-CA72-D43D-AB2F09FC0BB7}"/>
              </a:ext>
            </a:extLst>
          </p:cNvPr>
          <p:cNvSpPr>
            <a:spLocks noGrp="1"/>
          </p:cNvSpPr>
          <p:nvPr>
            <p:ph type="body" sz="quarter" idx="15"/>
          </p:nvPr>
        </p:nvSpPr>
        <p:spPr>
          <a:xfrm>
            <a:off x="6236833" y="2897342"/>
            <a:ext cx="5574167" cy="785743"/>
          </a:xfrm>
        </p:spPr>
        <p:txBody>
          <a:bodyPr lIns="0" anchor="ctr">
            <a:normAutofit/>
          </a:bodyPr>
          <a:lstStyle>
            <a:lvl1pPr marL="0" indent="0">
              <a:lnSpc>
                <a:spcPct val="100000"/>
              </a:lnSpc>
              <a:spcBef>
                <a:spcPts val="0"/>
              </a:spcBef>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3">
            <a:extLst>
              <a:ext uri="{FF2B5EF4-FFF2-40B4-BE49-F238E27FC236}">
                <a16:creationId xmlns:a16="http://schemas.microsoft.com/office/drawing/2014/main" id="{EFF4B97F-94B0-5E7B-313E-07C4B5A7EAD3}"/>
              </a:ext>
            </a:extLst>
          </p:cNvPr>
          <p:cNvSpPr>
            <a:spLocks noGrp="1"/>
          </p:cNvSpPr>
          <p:nvPr>
            <p:ph type="body" sz="quarter" idx="16"/>
          </p:nvPr>
        </p:nvSpPr>
        <p:spPr>
          <a:xfrm>
            <a:off x="6236833" y="3691161"/>
            <a:ext cx="5574167" cy="785743"/>
          </a:xfrm>
        </p:spPr>
        <p:txBody>
          <a:bodyPr lIns="0" anchor="ctr">
            <a:normAutofit/>
          </a:bodyPr>
          <a:lstStyle>
            <a:lvl1pPr marL="0" indent="0">
              <a:lnSpc>
                <a:spcPct val="100000"/>
              </a:lnSpc>
              <a:spcBef>
                <a:spcPts val="0"/>
              </a:spcBef>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Text Placeholder 13">
            <a:extLst>
              <a:ext uri="{FF2B5EF4-FFF2-40B4-BE49-F238E27FC236}">
                <a16:creationId xmlns:a16="http://schemas.microsoft.com/office/drawing/2014/main" id="{3D13E92D-1504-B461-D279-EFBEB8B462CA}"/>
              </a:ext>
            </a:extLst>
          </p:cNvPr>
          <p:cNvSpPr>
            <a:spLocks noGrp="1"/>
          </p:cNvSpPr>
          <p:nvPr>
            <p:ph type="body" sz="quarter" idx="17"/>
          </p:nvPr>
        </p:nvSpPr>
        <p:spPr>
          <a:xfrm>
            <a:off x="6236833" y="4495029"/>
            <a:ext cx="5574167" cy="785743"/>
          </a:xfrm>
        </p:spPr>
        <p:txBody>
          <a:bodyPr lIns="0" anchor="ctr">
            <a:normAutofit/>
          </a:bodyPr>
          <a:lstStyle>
            <a:lvl1pPr marL="0" indent="0">
              <a:lnSpc>
                <a:spcPct val="100000"/>
              </a:lnSpc>
              <a:spcBef>
                <a:spcPts val="0"/>
              </a:spcBef>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3">
            <a:extLst>
              <a:ext uri="{FF2B5EF4-FFF2-40B4-BE49-F238E27FC236}">
                <a16:creationId xmlns:a16="http://schemas.microsoft.com/office/drawing/2014/main" id="{5CB66402-644A-4D4F-E8E4-8C3E88F6AFDB}"/>
              </a:ext>
            </a:extLst>
          </p:cNvPr>
          <p:cNvSpPr>
            <a:spLocks noGrp="1"/>
          </p:cNvSpPr>
          <p:nvPr>
            <p:ph type="body" sz="quarter" idx="18"/>
          </p:nvPr>
        </p:nvSpPr>
        <p:spPr>
          <a:xfrm>
            <a:off x="6236833" y="5298897"/>
            <a:ext cx="5574167" cy="785743"/>
          </a:xfrm>
        </p:spPr>
        <p:txBody>
          <a:bodyPr lIns="0" anchor="ctr">
            <a:normAutofit/>
          </a:bodyPr>
          <a:lstStyle>
            <a:lvl1pPr marL="0" indent="0">
              <a:lnSpc>
                <a:spcPct val="100000"/>
              </a:lnSpc>
              <a:spcBef>
                <a:spcPts val="0"/>
              </a:spcBef>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3400932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844A87-35C3-B7D2-1EF4-771BF0162E9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2611" t="1126" b="1680"/>
          <a:stretch/>
        </p:blipFill>
        <p:spPr>
          <a:xfrm>
            <a:off x="-1" y="1"/>
            <a:ext cx="6114813" cy="6858000"/>
          </a:xfrm>
          <a:prstGeom prst="rect">
            <a:avLst/>
          </a:prstGeom>
        </p:spPr>
      </p:pic>
      <p:sp>
        <p:nvSpPr>
          <p:cNvPr id="5" name="Rounded Rectangle 4">
            <a:extLst>
              <a:ext uri="{FF2B5EF4-FFF2-40B4-BE49-F238E27FC236}">
                <a16:creationId xmlns:a16="http://schemas.microsoft.com/office/drawing/2014/main" id="{A93991C3-CD45-DA62-3114-FFE9B8B1FEC2}"/>
              </a:ext>
            </a:extLst>
          </p:cNvPr>
          <p:cNvSpPr/>
          <p:nvPr userDrawn="1"/>
        </p:nvSpPr>
        <p:spPr>
          <a:xfrm>
            <a:off x="348285" y="6521611"/>
            <a:ext cx="266362" cy="301757"/>
          </a:xfrm>
          <a:prstGeom prst="roundRect">
            <a:avLst>
              <a:gd name="adj" fmla="val 12093"/>
            </a:avLst>
          </a:prstGeom>
          <a:solidFill>
            <a:schemeClr val="bg1">
              <a:alpha val="52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aphicFrame>
        <p:nvGraphicFramePr>
          <p:cNvPr id="15" name="Table 4">
            <a:extLst>
              <a:ext uri="{FF2B5EF4-FFF2-40B4-BE49-F238E27FC236}">
                <a16:creationId xmlns:a16="http://schemas.microsoft.com/office/drawing/2014/main" id="{495A9574-940D-FDA6-CC3F-6CAF80554C81}"/>
              </a:ext>
            </a:extLst>
          </p:cNvPr>
          <p:cNvGraphicFramePr>
            <a:graphicFrameLocks noGrp="1"/>
          </p:cNvGraphicFramePr>
          <p:nvPr userDrawn="1">
            <p:extLst>
              <p:ext uri="{D42A27DB-BD31-4B8C-83A1-F6EECF244321}">
                <p14:modId xmlns:p14="http://schemas.microsoft.com/office/powerpoint/2010/main" val="1357590111"/>
              </p:ext>
            </p:extLst>
          </p:nvPr>
        </p:nvGraphicFramePr>
        <p:xfrm>
          <a:off x="6129207" y="1289606"/>
          <a:ext cx="5681793" cy="4803450"/>
        </p:xfrm>
        <a:graphic>
          <a:graphicData uri="http://schemas.openxmlformats.org/drawingml/2006/table">
            <a:tbl>
              <a:tblPr firstRow="1" bandRow="1">
                <a:tableStyleId>{2D5ABB26-0587-4C30-8999-92F81FD0307C}</a:tableStyleId>
              </a:tblPr>
              <a:tblGrid>
                <a:gridCol w="5681793">
                  <a:extLst>
                    <a:ext uri="{9D8B030D-6E8A-4147-A177-3AD203B41FA5}">
                      <a16:colId xmlns:a16="http://schemas.microsoft.com/office/drawing/2014/main" val="1451733573"/>
                    </a:ext>
                  </a:extLst>
                </a:gridCol>
              </a:tblGrid>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9832316"/>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017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932003"/>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2973338"/>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4305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3643326"/>
                  </a:ext>
                </a:extLst>
              </a:tr>
            </a:tbl>
          </a:graphicData>
        </a:graphic>
      </p:graphicFrame>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lvl1pPr>
              <a:defRPr sz="850"/>
            </a:lvl1pPr>
          </a:lstStyle>
          <a:p>
            <a:fld id="{AE577F39-B882-FB4F-BD46-95C2A231B68A}" type="slidenum">
              <a:rPr lang="en-US" smtClean="0"/>
              <a:pPr/>
              <a:t>‹#›</a:t>
            </a:fld>
            <a:endParaRPr lang="en-US"/>
          </a:p>
        </p:txBody>
      </p:sp>
      <p:sp>
        <p:nvSpPr>
          <p:cNvPr id="14" name="Text Placeholder 13">
            <a:extLst>
              <a:ext uri="{FF2B5EF4-FFF2-40B4-BE49-F238E27FC236}">
                <a16:creationId xmlns:a16="http://schemas.microsoft.com/office/drawing/2014/main" id="{ED7693BA-12CB-A54D-5CCA-FE1E8A3D223E}"/>
              </a:ext>
            </a:extLst>
          </p:cNvPr>
          <p:cNvSpPr>
            <a:spLocks noGrp="1"/>
          </p:cNvSpPr>
          <p:nvPr>
            <p:ph type="body" sz="quarter" idx="13"/>
          </p:nvPr>
        </p:nvSpPr>
        <p:spPr>
          <a:xfrm>
            <a:off x="6236834" y="1289606"/>
            <a:ext cx="4545048" cy="785743"/>
          </a:xfrm>
        </p:spPr>
        <p:txBody>
          <a:bodyPr lIns="0" anchor="ctr">
            <a:normAutofit/>
          </a:bodyPr>
          <a:lstStyle>
            <a:lvl1pPr marL="0" indent="0">
              <a:lnSpc>
                <a:spcPct val="100000"/>
              </a:lnSpc>
              <a:spcBef>
                <a:spcPts val="0"/>
              </a:spcBef>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3">
            <a:extLst>
              <a:ext uri="{FF2B5EF4-FFF2-40B4-BE49-F238E27FC236}">
                <a16:creationId xmlns:a16="http://schemas.microsoft.com/office/drawing/2014/main" id="{892D0D5B-6510-AD02-8C4D-491AED502EAA}"/>
              </a:ext>
            </a:extLst>
          </p:cNvPr>
          <p:cNvSpPr>
            <a:spLocks noGrp="1"/>
          </p:cNvSpPr>
          <p:nvPr>
            <p:ph type="body" sz="quarter" idx="14"/>
          </p:nvPr>
        </p:nvSpPr>
        <p:spPr>
          <a:xfrm>
            <a:off x="6236834" y="2093474"/>
            <a:ext cx="4545048" cy="785743"/>
          </a:xfrm>
        </p:spPr>
        <p:txBody>
          <a:bodyPr lIns="0" anchor="ctr">
            <a:normAutofit/>
          </a:bodyPr>
          <a:lstStyle>
            <a:lvl1pPr marL="0" indent="0">
              <a:lnSpc>
                <a:spcPct val="100000"/>
              </a:lnSpc>
              <a:spcBef>
                <a:spcPts val="0"/>
              </a:spcBef>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3">
            <a:extLst>
              <a:ext uri="{FF2B5EF4-FFF2-40B4-BE49-F238E27FC236}">
                <a16:creationId xmlns:a16="http://schemas.microsoft.com/office/drawing/2014/main" id="{1347D71E-A89A-CA72-D43D-AB2F09FC0BB7}"/>
              </a:ext>
            </a:extLst>
          </p:cNvPr>
          <p:cNvSpPr>
            <a:spLocks noGrp="1"/>
          </p:cNvSpPr>
          <p:nvPr>
            <p:ph type="body" sz="quarter" idx="15"/>
          </p:nvPr>
        </p:nvSpPr>
        <p:spPr>
          <a:xfrm>
            <a:off x="6236834" y="2897342"/>
            <a:ext cx="4545048" cy="785743"/>
          </a:xfrm>
        </p:spPr>
        <p:txBody>
          <a:bodyPr lIns="0" anchor="ctr">
            <a:normAutofit/>
          </a:bodyPr>
          <a:lstStyle>
            <a:lvl1pPr marL="0" indent="0">
              <a:lnSpc>
                <a:spcPct val="100000"/>
              </a:lnSpc>
              <a:spcBef>
                <a:spcPts val="0"/>
              </a:spcBef>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3">
            <a:extLst>
              <a:ext uri="{FF2B5EF4-FFF2-40B4-BE49-F238E27FC236}">
                <a16:creationId xmlns:a16="http://schemas.microsoft.com/office/drawing/2014/main" id="{EFF4B97F-94B0-5E7B-313E-07C4B5A7EAD3}"/>
              </a:ext>
            </a:extLst>
          </p:cNvPr>
          <p:cNvSpPr>
            <a:spLocks noGrp="1"/>
          </p:cNvSpPr>
          <p:nvPr>
            <p:ph type="body" sz="quarter" idx="16"/>
          </p:nvPr>
        </p:nvSpPr>
        <p:spPr>
          <a:xfrm>
            <a:off x="6236834" y="3691161"/>
            <a:ext cx="4545048" cy="785743"/>
          </a:xfrm>
        </p:spPr>
        <p:txBody>
          <a:bodyPr lIns="0" anchor="ctr">
            <a:normAutofit/>
          </a:bodyPr>
          <a:lstStyle>
            <a:lvl1pPr marL="0" indent="0">
              <a:lnSpc>
                <a:spcPct val="100000"/>
              </a:lnSpc>
              <a:spcBef>
                <a:spcPts val="0"/>
              </a:spcBef>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Text Placeholder 13">
            <a:extLst>
              <a:ext uri="{FF2B5EF4-FFF2-40B4-BE49-F238E27FC236}">
                <a16:creationId xmlns:a16="http://schemas.microsoft.com/office/drawing/2014/main" id="{3D13E92D-1504-B461-D279-EFBEB8B462CA}"/>
              </a:ext>
            </a:extLst>
          </p:cNvPr>
          <p:cNvSpPr>
            <a:spLocks noGrp="1"/>
          </p:cNvSpPr>
          <p:nvPr>
            <p:ph type="body" sz="quarter" idx="17"/>
          </p:nvPr>
        </p:nvSpPr>
        <p:spPr>
          <a:xfrm>
            <a:off x="6236834" y="4495029"/>
            <a:ext cx="4545048" cy="785743"/>
          </a:xfrm>
        </p:spPr>
        <p:txBody>
          <a:bodyPr lIns="0" anchor="ctr">
            <a:normAutofit/>
          </a:bodyPr>
          <a:lstStyle>
            <a:lvl1pPr marL="0" indent="0">
              <a:lnSpc>
                <a:spcPct val="100000"/>
              </a:lnSpc>
              <a:spcBef>
                <a:spcPts val="0"/>
              </a:spcBef>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3">
            <a:extLst>
              <a:ext uri="{FF2B5EF4-FFF2-40B4-BE49-F238E27FC236}">
                <a16:creationId xmlns:a16="http://schemas.microsoft.com/office/drawing/2014/main" id="{5CB66402-644A-4D4F-E8E4-8C3E88F6AFDB}"/>
              </a:ext>
            </a:extLst>
          </p:cNvPr>
          <p:cNvSpPr>
            <a:spLocks noGrp="1"/>
          </p:cNvSpPr>
          <p:nvPr>
            <p:ph type="body" sz="quarter" idx="18"/>
          </p:nvPr>
        </p:nvSpPr>
        <p:spPr>
          <a:xfrm>
            <a:off x="6236834" y="5298897"/>
            <a:ext cx="4545048" cy="785743"/>
          </a:xfrm>
        </p:spPr>
        <p:txBody>
          <a:bodyPr lIns="0" anchor="ctr">
            <a:normAutofit/>
          </a:bodyPr>
          <a:lstStyle>
            <a:lvl1pPr marL="0" indent="0">
              <a:lnSpc>
                <a:spcPct val="100000"/>
              </a:lnSpc>
              <a:spcBef>
                <a:spcPts val="0"/>
              </a:spcBef>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 name="TextBox 2">
            <a:extLst>
              <a:ext uri="{FF2B5EF4-FFF2-40B4-BE49-F238E27FC236}">
                <a16:creationId xmlns:a16="http://schemas.microsoft.com/office/drawing/2014/main" id="{D512E195-883B-6936-8B55-CB6F20291F41}"/>
              </a:ext>
            </a:extLst>
          </p:cNvPr>
          <p:cNvSpPr txBox="1"/>
          <p:nvPr userDrawn="1"/>
        </p:nvSpPr>
        <p:spPr>
          <a:xfrm>
            <a:off x="574786" y="5208381"/>
            <a:ext cx="4801314" cy="1477328"/>
          </a:xfrm>
          <a:prstGeom prst="rect">
            <a:avLst/>
          </a:prstGeom>
          <a:noFill/>
        </p:spPr>
        <p:txBody>
          <a:bodyPr wrap="none" rtlCol="0">
            <a:spAutoFit/>
          </a:bodyPr>
          <a:lstStyle/>
          <a:p>
            <a:r>
              <a:rPr lang="en-US" sz="9000"/>
              <a:t>Contents</a:t>
            </a:r>
          </a:p>
        </p:txBody>
      </p:sp>
      <p:sp>
        <p:nvSpPr>
          <p:cNvPr id="4" name="Text Placeholder 13">
            <a:extLst>
              <a:ext uri="{FF2B5EF4-FFF2-40B4-BE49-F238E27FC236}">
                <a16:creationId xmlns:a16="http://schemas.microsoft.com/office/drawing/2014/main" id="{ECB1CA6B-465C-CCC9-F5F5-B180F390A4B0}"/>
              </a:ext>
            </a:extLst>
          </p:cNvPr>
          <p:cNvSpPr>
            <a:spLocks noGrp="1"/>
          </p:cNvSpPr>
          <p:nvPr>
            <p:ph type="body" sz="quarter" idx="19" hasCustomPrompt="1"/>
          </p:nvPr>
        </p:nvSpPr>
        <p:spPr>
          <a:xfrm>
            <a:off x="10889509" y="1289606"/>
            <a:ext cx="826870" cy="785743"/>
          </a:xfrm>
        </p:spPr>
        <p:txBody>
          <a:bodyPr lIns="0" anchor="ctr">
            <a:normAutofit/>
          </a:bodyPr>
          <a:lstStyle>
            <a:lvl1pPr marL="0" indent="0" algn="r">
              <a:lnSpc>
                <a:spcPct val="100000"/>
              </a:lnSpc>
              <a:spcBef>
                <a:spcPts val="0"/>
              </a:spcBef>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Page No</a:t>
            </a:r>
          </a:p>
        </p:txBody>
      </p:sp>
      <p:sp>
        <p:nvSpPr>
          <p:cNvPr id="13" name="Text Placeholder 13">
            <a:extLst>
              <a:ext uri="{FF2B5EF4-FFF2-40B4-BE49-F238E27FC236}">
                <a16:creationId xmlns:a16="http://schemas.microsoft.com/office/drawing/2014/main" id="{11CB6F8D-8191-A309-8404-7611BA0BF120}"/>
              </a:ext>
            </a:extLst>
          </p:cNvPr>
          <p:cNvSpPr>
            <a:spLocks noGrp="1"/>
          </p:cNvSpPr>
          <p:nvPr>
            <p:ph type="body" sz="quarter" idx="20" hasCustomPrompt="1"/>
          </p:nvPr>
        </p:nvSpPr>
        <p:spPr>
          <a:xfrm>
            <a:off x="10889509" y="2093474"/>
            <a:ext cx="826870" cy="785743"/>
          </a:xfrm>
        </p:spPr>
        <p:txBody>
          <a:bodyPr lIns="0" anchor="ctr">
            <a:normAutofit/>
          </a:bodyPr>
          <a:lstStyle>
            <a:lvl1pPr marL="0" indent="0" algn="r">
              <a:lnSpc>
                <a:spcPct val="100000"/>
              </a:lnSpc>
              <a:spcBef>
                <a:spcPts val="0"/>
              </a:spcBef>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Page No</a:t>
            </a:r>
          </a:p>
        </p:txBody>
      </p:sp>
      <p:sp>
        <p:nvSpPr>
          <p:cNvPr id="21" name="Text Placeholder 13">
            <a:extLst>
              <a:ext uri="{FF2B5EF4-FFF2-40B4-BE49-F238E27FC236}">
                <a16:creationId xmlns:a16="http://schemas.microsoft.com/office/drawing/2014/main" id="{613A7B53-718D-2272-6658-7E54DEA26E7A}"/>
              </a:ext>
            </a:extLst>
          </p:cNvPr>
          <p:cNvSpPr>
            <a:spLocks noGrp="1"/>
          </p:cNvSpPr>
          <p:nvPr>
            <p:ph type="body" sz="quarter" idx="21" hasCustomPrompt="1"/>
          </p:nvPr>
        </p:nvSpPr>
        <p:spPr>
          <a:xfrm>
            <a:off x="10889509" y="2897342"/>
            <a:ext cx="826870" cy="785743"/>
          </a:xfrm>
        </p:spPr>
        <p:txBody>
          <a:bodyPr lIns="0" anchor="ctr">
            <a:normAutofit/>
          </a:bodyPr>
          <a:lstStyle>
            <a:lvl1pPr marL="0" indent="0" algn="r">
              <a:lnSpc>
                <a:spcPct val="100000"/>
              </a:lnSpc>
              <a:spcBef>
                <a:spcPts val="0"/>
              </a:spcBef>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Page No</a:t>
            </a:r>
          </a:p>
        </p:txBody>
      </p:sp>
      <p:sp>
        <p:nvSpPr>
          <p:cNvPr id="22" name="Text Placeholder 13">
            <a:extLst>
              <a:ext uri="{FF2B5EF4-FFF2-40B4-BE49-F238E27FC236}">
                <a16:creationId xmlns:a16="http://schemas.microsoft.com/office/drawing/2014/main" id="{5885D785-06FC-099B-F6B5-E1FA0DB3F5B2}"/>
              </a:ext>
            </a:extLst>
          </p:cNvPr>
          <p:cNvSpPr>
            <a:spLocks noGrp="1"/>
          </p:cNvSpPr>
          <p:nvPr>
            <p:ph type="body" sz="quarter" idx="22" hasCustomPrompt="1"/>
          </p:nvPr>
        </p:nvSpPr>
        <p:spPr>
          <a:xfrm>
            <a:off x="10889509" y="3691161"/>
            <a:ext cx="826870" cy="785743"/>
          </a:xfrm>
        </p:spPr>
        <p:txBody>
          <a:bodyPr lIns="0" anchor="ctr">
            <a:normAutofit/>
          </a:bodyPr>
          <a:lstStyle>
            <a:lvl1pPr marL="0" indent="0" algn="r">
              <a:lnSpc>
                <a:spcPct val="100000"/>
              </a:lnSpc>
              <a:spcBef>
                <a:spcPts val="0"/>
              </a:spcBef>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Page No</a:t>
            </a:r>
          </a:p>
        </p:txBody>
      </p:sp>
      <p:sp>
        <p:nvSpPr>
          <p:cNvPr id="23" name="Text Placeholder 13">
            <a:extLst>
              <a:ext uri="{FF2B5EF4-FFF2-40B4-BE49-F238E27FC236}">
                <a16:creationId xmlns:a16="http://schemas.microsoft.com/office/drawing/2014/main" id="{488DB141-5AB8-D7EF-E12D-D7F849943457}"/>
              </a:ext>
            </a:extLst>
          </p:cNvPr>
          <p:cNvSpPr>
            <a:spLocks noGrp="1"/>
          </p:cNvSpPr>
          <p:nvPr>
            <p:ph type="body" sz="quarter" idx="23" hasCustomPrompt="1"/>
          </p:nvPr>
        </p:nvSpPr>
        <p:spPr>
          <a:xfrm>
            <a:off x="10889509" y="4495029"/>
            <a:ext cx="826870" cy="785743"/>
          </a:xfrm>
        </p:spPr>
        <p:txBody>
          <a:bodyPr lIns="0" anchor="ctr">
            <a:normAutofit/>
          </a:bodyPr>
          <a:lstStyle>
            <a:lvl1pPr marL="0" indent="0" algn="r">
              <a:lnSpc>
                <a:spcPct val="100000"/>
              </a:lnSpc>
              <a:spcBef>
                <a:spcPts val="0"/>
              </a:spcBef>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Page No</a:t>
            </a:r>
          </a:p>
        </p:txBody>
      </p:sp>
      <p:sp>
        <p:nvSpPr>
          <p:cNvPr id="24" name="Text Placeholder 13">
            <a:extLst>
              <a:ext uri="{FF2B5EF4-FFF2-40B4-BE49-F238E27FC236}">
                <a16:creationId xmlns:a16="http://schemas.microsoft.com/office/drawing/2014/main" id="{8FB384A6-7D1F-86D9-1C3C-99B0835E8FE8}"/>
              </a:ext>
            </a:extLst>
          </p:cNvPr>
          <p:cNvSpPr>
            <a:spLocks noGrp="1"/>
          </p:cNvSpPr>
          <p:nvPr>
            <p:ph type="body" sz="quarter" idx="24" hasCustomPrompt="1"/>
          </p:nvPr>
        </p:nvSpPr>
        <p:spPr>
          <a:xfrm>
            <a:off x="10889509" y="5298897"/>
            <a:ext cx="826870" cy="785743"/>
          </a:xfrm>
        </p:spPr>
        <p:txBody>
          <a:bodyPr lIns="0" anchor="ctr">
            <a:normAutofit/>
          </a:bodyPr>
          <a:lstStyle>
            <a:lvl1pPr marL="0" indent="0" algn="r">
              <a:lnSpc>
                <a:spcPct val="100000"/>
              </a:lnSpc>
              <a:spcBef>
                <a:spcPts val="0"/>
              </a:spcBef>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Page No</a:t>
            </a:r>
          </a:p>
        </p:txBody>
      </p:sp>
    </p:spTree>
    <p:extLst>
      <p:ext uri="{BB962C8B-B14F-4D97-AF65-F5344CB8AC3E}">
        <p14:creationId xmlns:p14="http://schemas.microsoft.com/office/powerpoint/2010/main" val="2143533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genda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844A87-35C3-B7D2-1EF4-771BF0162E9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2611" t="1126" b="1680"/>
          <a:stretch/>
        </p:blipFill>
        <p:spPr>
          <a:xfrm>
            <a:off x="-1" y="1"/>
            <a:ext cx="6114813" cy="6858000"/>
          </a:xfrm>
          <a:prstGeom prst="rect">
            <a:avLst/>
          </a:prstGeom>
        </p:spPr>
      </p:pic>
      <p:sp>
        <p:nvSpPr>
          <p:cNvPr id="4" name="Rounded Rectangle 3">
            <a:extLst>
              <a:ext uri="{FF2B5EF4-FFF2-40B4-BE49-F238E27FC236}">
                <a16:creationId xmlns:a16="http://schemas.microsoft.com/office/drawing/2014/main" id="{AAF13955-8EF1-6B67-1AF8-7B5E79DEA579}"/>
              </a:ext>
            </a:extLst>
          </p:cNvPr>
          <p:cNvSpPr/>
          <p:nvPr userDrawn="1"/>
        </p:nvSpPr>
        <p:spPr>
          <a:xfrm>
            <a:off x="348285" y="6521612"/>
            <a:ext cx="266362" cy="301756"/>
          </a:xfrm>
          <a:prstGeom prst="roundRect">
            <a:avLst>
              <a:gd name="adj" fmla="val 12093"/>
            </a:avLst>
          </a:prstGeom>
          <a:solidFill>
            <a:schemeClr val="bg1">
              <a:alpha val="52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lvl1pPr>
              <a:defRPr sz="850"/>
            </a:lvl1pPr>
          </a:lstStyle>
          <a:p>
            <a:fld id="{AE577F39-B882-FB4F-BD46-95C2A231B68A}" type="slidenum">
              <a:rPr lang="en-US" smtClean="0"/>
              <a:pPr/>
              <a:t>‹#›</a:t>
            </a:fld>
            <a:endParaRPr lang="en-US"/>
          </a:p>
        </p:txBody>
      </p:sp>
      <p:sp>
        <p:nvSpPr>
          <p:cNvPr id="3" name="TextBox 2">
            <a:extLst>
              <a:ext uri="{FF2B5EF4-FFF2-40B4-BE49-F238E27FC236}">
                <a16:creationId xmlns:a16="http://schemas.microsoft.com/office/drawing/2014/main" id="{D512E195-883B-6936-8B55-CB6F20291F41}"/>
              </a:ext>
            </a:extLst>
          </p:cNvPr>
          <p:cNvSpPr txBox="1"/>
          <p:nvPr userDrawn="1"/>
        </p:nvSpPr>
        <p:spPr>
          <a:xfrm>
            <a:off x="574786" y="5208381"/>
            <a:ext cx="4801314" cy="1477328"/>
          </a:xfrm>
          <a:prstGeom prst="rect">
            <a:avLst/>
          </a:prstGeom>
          <a:noFill/>
        </p:spPr>
        <p:txBody>
          <a:bodyPr wrap="none" rtlCol="0">
            <a:spAutoFit/>
          </a:bodyPr>
          <a:lstStyle/>
          <a:p>
            <a:r>
              <a:rPr lang="en-US" sz="9000"/>
              <a:t>Contents</a:t>
            </a:r>
          </a:p>
        </p:txBody>
      </p:sp>
    </p:spTree>
    <p:extLst>
      <p:ext uri="{BB962C8B-B14F-4D97-AF65-F5344CB8AC3E}">
        <p14:creationId xmlns:p14="http://schemas.microsoft.com/office/powerpoint/2010/main" val="3761854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Divider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9D46506-45F9-9D96-836C-7BB9DF31B69A}"/>
              </a:ext>
            </a:extLst>
          </p:cNvPr>
          <p:cNvSpPr/>
          <p:nvPr userDrawn="1"/>
        </p:nvSpPr>
        <p:spPr>
          <a:xfrm>
            <a:off x="150652" y="6360867"/>
            <a:ext cx="1543677" cy="497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object 2">
            <a:extLst>
              <a:ext uri="{FF2B5EF4-FFF2-40B4-BE49-F238E27FC236}">
                <a16:creationId xmlns:a16="http://schemas.microsoft.com/office/drawing/2014/main" id="{0CAB2A16-4358-28A3-F947-CAD98A79D8F7}"/>
              </a:ext>
            </a:extLst>
          </p:cNvPr>
          <p:cNvGrpSpPr/>
          <p:nvPr userDrawn="1"/>
        </p:nvGrpSpPr>
        <p:grpSpPr>
          <a:xfrm>
            <a:off x="0" y="1"/>
            <a:ext cx="12192000" cy="6858096"/>
            <a:chOff x="0" y="0"/>
            <a:chExt cx="20104100" cy="11308715"/>
          </a:xfrm>
        </p:grpSpPr>
        <p:pic>
          <p:nvPicPr>
            <p:cNvPr id="4" name="object 3">
              <a:extLst>
                <a:ext uri="{FF2B5EF4-FFF2-40B4-BE49-F238E27FC236}">
                  <a16:creationId xmlns:a16="http://schemas.microsoft.com/office/drawing/2014/main" id="{0FDA42B8-313C-C0EC-9621-74F5CB914DA0}"/>
                </a:ext>
              </a:extLst>
            </p:cNvPr>
            <p:cNvPicPr/>
            <p:nvPr/>
          </p:nvPicPr>
          <p:blipFill>
            <a:blip r:embed="rId2" cstate="screen">
              <a:extLst>
                <a:ext uri="{28A0092B-C50C-407E-A947-70E740481C1C}">
                  <a14:useLocalDpi xmlns:a14="http://schemas.microsoft.com/office/drawing/2010/main"/>
                </a:ext>
              </a:extLst>
            </a:blip>
            <a:stretch>
              <a:fillRect/>
            </a:stretch>
          </p:blipFill>
          <p:spPr>
            <a:xfrm>
              <a:off x="2477223" y="2446909"/>
              <a:ext cx="17626876" cy="8861646"/>
            </a:xfrm>
            <a:prstGeom prst="rect">
              <a:avLst/>
            </a:prstGeom>
          </p:spPr>
        </p:pic>
        <p:sp>
          <p:nvSpPr>
            <p:cNvPr id="6" name="object 4">
              <a:extLst>
                <a:ext uri="{FF2B5EF4-FFF2-40B4-BE49-F238E27FC236}">
                  <a16:creationId xmlns:a16="http://schemas.microsoft.com/office/drawing/2014/main" id="{DC608A2D-8C8F-75CF-A221-8A3E0B2AAE36}"/>
                </a:ext>
              </a:extLst>
            </p:cNvPr>
            <p:cNvSpPr/>
            <p:nvPr/>
          </p:nvSpPr>
          <p:spPr>
            <a:xfrm>
              <a:off x="307358" y="307355"/>
              <a:ext cx="419100" cy="419100"/>
            </a:xfrm>
            <a:custGeom>
              <a:avLst/>
              <a:gdLst/>
              <a:ahLst/>
              <a:cxnLst/>
              <a:rect l="l" t="t" r="r" b="b"/>
              <a:pathLst>
                <a:path w="419100" h="419100">
                  <a:moveTo>
                    <a:pt x="369894" y="0"/>
                  </a:moveTo>
                  <a:lnTo>
                    <a:pt x="48951" y="0"/>
                  </a:lnTo>
                  <a:lnTo>
                    <a:pt x="29896" y="3846"/>
                  </a:lnTo>
                  <a:lnTo>
                    <a:pt x="14337" y="14337"/>
                  </a:lnTo>
                  <a:lnTo>
                    <a:pt x="3846" y="29896"/>
                  </a:lnTo>
                  <a:lnTo>
                    <a:pt x="0" y="48951"/>
                  </a:lnTo>
                  <a:lnTo>
                    <a:pt x="0" y="369904"/>
                  </a:lnTo>
                  <a:lnTo>
                    <a:pt x="3846" y="388959"/>
                  </a:lnTo>
                  <a:lnTo>
                    <a:pt x="14337" y="404519"/>
                  </a:lnTo>
                  <a:lnTo>
                    <a:pt x="29896" y="415009"/>
                  </a:lnTo>
                  <a:lnTo>
                    <a:pt x="48951" y="418856"/>
                  </a:lnTo>
                  <a:lnTo>
                    <a:pt x="369894" y="418856"/>
                  </a:lnTo>
                  <a:lnTo>
                    <a:pt x="388954" y="415009"/>
                  </a:lnTo>
                  <a:lnTo>
                    <a:pt x="404517" y="404519"/>
                  </a:lnTo>
                  <a:lnTo>
                    <a:pt x="415009" y="388959"/>
                  </a:lnTo>
                  <a:lnTo>
                    <a:pt x="418856" y="369904"/>
                  </a:lnTo>
                  <a:lnTo>
                    <a:pt x="418856" y="48951"/>
                  </a:lnTo>
                  <a:lnTo>
                    <a:pt x="415009" y="29896"/>
                  </a:lnTo>
                  <a:lnTo>
                    <a:pt x="404517" y="14337"/>
                  </a:lnTo>
                  <a:lnTo>
                    <a:pt x="388954" y="3846"/>
                  </a:lnTo>
                  <a:lnTo>
                    <a:pt x="369894" y="0"/>
                  </a:lnTo>
                  <a:close/>
                </a:path>
              </a:pathLst>
            </a:custGeom>
            <a:solidFill>
              <a:srgbClr val="8BC7F9"/>
            </a:solidFill>
          </p:spPr>
          <p:txBody>
            <a:bodyPr wrap="square" lIns="0" tIns="0" rIns="0" bIns="0" rtlCol="0"/>
            <a:lstStyle/>
            <a:p>
              <a:pPr marL="0" indent="0">
                <a:buFont typeface="Arial" panose="020B0604020202020204" pitchFamily="34" charset="0"/>
                <a:buNone/>
              </a:pPr>
              <a:endParaRPr/>
            </a:p>
          </p:txBody>
        </p:sp>
        <p:sp>
          <p:nvSpPr>
            <p:cNvPr id="7" name="object 5">
              <a:extLst>
                <a:ext uri="{FF2B5EF4-FFF2-40B4-BE49-F238E27FC236}">
                  <a16:creationId xmlns:a16="http://schemas.microsoft.com/office/drawing/2014/main" id="{CF0100E9-EF4F-39D1-59AA-19C1718B1D13}"/>
                </a:ext>
              </a:extLst>
            </p:cNvPr>
            <p:cNvSpPr/>
            <p:nvPr/>
          </p:nvSpPr>
          <p:spPr>
            <a:xfrm>
              <a:off x="307354" y="0"/>
              <a:ext cx="419100" cy="287020"/>
            </a:xfrm>
            <a:custGeom>
              <a:avLst/>
              <a:gdLst/>
              <a:ahLst/>
              <a:cxnLst/>
              <a:rect l="l" t="t" r="r" b="b"/>
              <a:pathLst>
                <a:path w="419100" h="287020">
                  <a:moveTo>
                    <a:pt x="418856" y="0"/>
                  </a:moveTo>
                  <a:lnTo>
                    <a:pt x="0" y="0"/>
                  </a:lnTo>
                  <a:lnTo>
                    <a:pt x="0" y="237458"/>
                  </a:lnTo>
                  <a:lnTo>
                    <a:pt x="3846" y="256513"/>
                  </a:lnTo>
                  <a:lnTo>
                    <a:pt x="14337" y="272072"/>
                  </a:lnTo>
                  <a:lnTo>
                    <a:pt x="29896" y="282563"/>
                  </a:lnTo>
                  <a:lnTo>
                    <a:pt x="48951" y="286410"/>
                  </a:lnTo>
                  <a:lnTo>
                    <a:pt x="369904" y="286410"/>
                  </a:lnTo>
                  <a:lnTo>
                    <a:pt x="388959" y="282563"/>
                  </a:lnTo>
                  <a:lnTo>
                    <a:pt x="404519" y="272072"/>
                  </a:lnTo>
                  <a:lnTo>
                    <a:pt x="415009" y="256513"/>
                  </a:lnTo>
                  <a:lnTo>
                    <a:pt x="418856" y="237458"/>
                  </a:lnTo>
                  <a:lnTo>
                    <a:pt x="418856" y="0"/>
                  </a:lnTo>
                  <a:close/>
                </a:path>
              </a:pathLst>
            </a:custGeom>
            <a:solidFill>
              <a:srgbClr val="DCE6EF"/>
            </a:solidFill>
          </p:spPr>
          <p:txBody>
            <a:bodyPr wrap="square" lIns="0" tIns="0" rIns="0" bIns="0" rtlCol="0"/>
            <a:lstStyle/>
            <a:p>
              <a:pPr marL="0" indent="0">
                <a:buFont typeface="Arial" panose="020B0604020202020204" pitchFamily="34" charset="0"/>
                <a:buNone/>
              </a:pPr>
              <a:endParaRPr/>
            </a:p>
          </p:txBody>
        </p:sp>
        <p:pic>
          <p:nvPicPr>
            <p:cNvPr id="8" name="object 6">
              <a:extLst>
                <a:ext uri="{FF2B5EF4-FFF2-40B4-BE49-F238E27FC236}">
                  <a16:creationId xmlns:a16="http://schemas.microsoft.com/office/drawing/2014/main" id="{FB7F0265-D1A5-3D65-C9E4-944FB9C75D12}"/>
                </a:ext>
              </a:extLst>
            </p:cNvPr>
            <p:cNvPicPr/>
            <p:nvPr/>
          </p:nvPicPr>
          <p:blipFill>
            <a:blip r:embed="rId3" cstate="screen">
              <a:extLst>
                <a:ext uri="{28A0092B-C50C-407E-A947-70E740481C1C}">
                  <a14:useLocalDpi xmlns:a14="http://schemas.microsoft.com/office/drawing/2010/main"/>
                </a:ext>
              </a:extLst>
            </a:blip>
            <a:stretch>
              <a:fillRect/>
            </a:stretch>
          </p:blipFill>
          <p:spPr>
            <a:xfrm>
              <a:off x="747160" y="307362"/>
              <a:ext cx="1709120" cy="418856"/>
            </a:xfrm>
            <a:prstGeom prst="rect">
              <a:avLst/>
            </a:prstGeom>
          </p:spPr>
        </p:pic>
        <p:pic>
          <p:nvPicPr>
            <p:cNvPr id="9" name="object 7">
              <a:extLst>
                <a:ext uri="{FF2B5EF4-FFF2-40B4-BE49-F238E27FC236}">
                  <a16:creationId xmlns:a16="http://schemas.microsoft.com/office/drawing/2014/main" id="{85D53E97-6C3F-FDF5-DFBD-728B77C7B77B}"/>
                </a:ext>
              </a:extLst>
            </p:cNvPr>
            <p:cNvPicPr/>
            <p:nvPr/>
          </p:nvPicPr>
          <p:blipFill>
            <a:blip r:embed="rId4" cstate="screen">
              <a:extLst>
                <a:ext uri="{28A0092B-C50C-407E-A947-70E740481C1C}">
                  <a14:useLocalDpi xmlns:a14="http://schemas.microsoft.com/office/drawing/2010/main"/>
                </a:ext>
              </a:extLst>
            </a:blip>
            <a:stretch>
              <a:fillRect/>
            </a:stretch>
          </p:blipFill>
          <p:spPr>
            <a:xfrm>
              <a:off x="747160" y="0"/>
              <a:ext cx="1709120" cy="286420"/>
            </a:xfrm>
            <a:prstGeom prst="rect">
              <a:avLst/>
            </a:prstGeom>
          </p:spPr>
        </p:pic>
        <p:sp>
          <p:nvSpPr>
            <p:cNvPr id="10" name="object 8">
              <a:extLst>
                <a:ext uri="{FF2B5EF4-FFF2-40B4-BE49-F238E27FC236}">
                  <a16:creationId xmlns:a16="http://schemas.microsoft.com/office/drawing/2014/main" id="{97E62876-7CAC-5878-BE90-75D9FC1D1ED9}"/>
                </a:ext>
              </a:extLst>
            </p:cNvPr>
            <p:cNvSpPr/>
            <p:nvPr/>
          </p:nvSpPr>
          <p:spPr>
            <a:xfrm>
              <a:off x="0" y="307355"/>
              <a:ext cx="287020" cy="419100"/>
            </a:xfrm>
            <a:custGeom>
              <a:avLst/>
              <a:gdLst/>
              <a:ahLst/>
              <a:cxnLst/>
              <a:rect l="l" t="t" r="r" b="b"/>
              <a:pathLst>
                <a:path w="287020" h="419100">
                  <a:moveTo>
                    <a:pt x="237458" y="0"/>
                  </a:moveTo>
                  <a:lnTo>
                    <a:pt x="0" y="0"/>
                  </a:lnTo>
                  <a:lnTo>
                    <a:pt x="0" y="418856"/>
                  </a:lnTo>
                  <a:lnTo>
                    <a:pt x="237458" y="418856"/>
                  </a:lnTo>
                  <a:lnTo>
                    <a:pt x="256513" y="415009"/>
                  </a:lnTo>
                  <a:lnTo>
                    <a:pt x="272072" y="404519"/>
                  </a:lnTo>
                  <a:lnTo>
                    <a:pt x="282563" y="388959"/>
                  </a:lnTo>
                  <a:lnTo>
                    <a:pt x="286410" y="369904"/>
                  </a:lnTo>
                  <a:lnTo>
                    <a:pt x="286410" y="48951"/>
                  </a:lnTo>
                  <a:lnTo>
                    <a:pt x="282563" y="29896"/>
                  </a:lnTo>
                  <a:lnTo>
                    <a:pt x="272072" y="14337"/>
                  </a:lnTo>
                  <a:lnTo>
                    <a:pt x="256513" y="3846"/>
                  </a:lnTo>
                  <a:lnTo>
                    <a:pt x="237458" y="0"/>
                  </a:lnTo>
                  <a:close/>
                </a:path>
              </a:pathLst>
            </a:custGeom>
            <a:solidFill>
              <a:srgbClr val="DCE6EF"/>
            </a:solidFill>
          </p:spPr>
          <p:txBody>
            <a:bodyPr wrap="square" lIns="0" tIns="0" rIns="0" bIns="0" rtlCol="0"/>
            <a:lstStyle/>
            <a:p>
              <a:pPr marL="0" indent="0">
                <a:buFont typeface="Arial" panose="020B0604020202020204" pitchFamily="34" charset="0"/>
                <a:buNone/>
              </a:pPr>
              <a:endParaRPr/>
            </a:p>
          </p:txBody>
        </p:sp>
        <p:pic>
          <p:nvPicPr>
            <p:cNvPr id="11" name="object 9">
              <a:extLst>
                <a:ext uri="{FF2B5EF4-FFF2-40B4-BE49-F238E27FC236}">
                  <a16:creationId xmlns:a16="http://schemas.microsoft.com/office/drawing/2014/main" id="{68D3710C-841E-6D50-B676-3E4EB6CE08A6}"/>
                </a:ext>
              </a:extLst>
            </p:cNvPr>
            <p:cNvPicPr/>
            <p:nvPr/>
          </p:nvPicPr>
          <p:blipFill>
            <a:blip r:embed="rId5" cstate="screen">
              <a:extLst>
                <a:ext uri="{28A0092B-C50C-407E-A947-70E740481C1C}">
                  <a14:useLocalDpi xmlns:a14="http://schemas.microsoft.com/office/drawing/2010/main"/>
                </a:ext>
              </a:extLst>
            </a:blip>
            <a:stretch>
              <a:fillRect/>
            </a:stretch>
          </p:blipFill>
          <p:spPr>
            <a:xfrm>
              <a:off x="0" y="747160"/>
              <a:ext cx="286410" cy="1678807"/>
            </a:xfrm>
            <a:prstGeom prst="rect">
              <a:avLst/>
            </a:prstGeom>
          </p:spPr>
        </p:pic>
        <p:pic>
          <p:nvPicPr>
            <p:cNvPr id="12" name="object 10">
              <a:extLst>
                <a:ext uri="{FF2B5EF4-FFF2-40B4-BE49-F238E27FC236}">
                  <a16:creationId xmlns:a16="http://schemas.microsoft.com/office/drawing/2014/main" id="{FF873CE9-638D-4991-BDA7-8DF5EDC68AEE}"/>
                </a:ext>
              </a:extLst>
            </p:cNvPr>
            <p:cNvPicPr/>
            <p:nvPr/>
          </p:nvPicPr>
          <p:blipFill>
            <a:blip r:embed="rId6" cstate="screen">
              <a:extLst>
                <a:ext uri="{28A0092B-C50C-407E-A947-70E740481C1C}">
                  <a14:useLocalDpi xmlns:a14="http://schemas.microsoft.com/office/drawing/2010/main"/>
                </a:ext>
              </a:extLst>
            </a:blip>
            <a:stretch>
              <a:fillRect/>
            </a:stretch>
          </p:blipFill>
          <p:spPr>
            <a:xfrm>
              <a:off x="747160" y="747160"/>
              <a:ext cx="1709120" cy="1678807"/>
            </a:xfrm>
            <a:prstGeom prst="rect">
              <a:avLst/>
            </a:prstGeom>
          </p:spPr>
        </p:pic>
        <p:pic>
          <p:nvPicPr>
            <p:cNvPr id="13" name="object 11">
              <a:extLst>
                <a:ext uri="{FF2B5EF4-FFF2-40B4-BE49-F238E27FC236}">
                  <a16:creationId xmlns:a16="http://schemas.microsoft.com/office/drawing/2014/main" id="{26C4DD98-12C0-4051-8E2E-8BA56A86E4B1}"/>
                </a:ext>
              </a:extLst>
            </p:cNvPr>
            <p:cNvPicPr/>
            <p:nvPr/>
          </p:nvPicPr>
          <p:blipFill>
            <a:blip r:embed="rId7" cstate="screen">
              <a:extLst>
                <a:ext uri="{28A0092B-C50C-407E-A947-70E740481C1C}">
                  <a14:useLocalDpi xmlns:a14="http://schemas.microsoft.com/office/drawing/2010/main"/>
                </a:ext>
              </a:extLst>
            </a:blip>
            <a:stretch>
              <a:fillRect/>
            </a:stretch>
          </p:blipFill>
          <p:spPr>
            <a:xfrm>
              <a:off x="307362" y="747160"/>
              <a:ext cx="418856" cy="1678807"/>
            </a:xfrm>
            <a:prstGeom prst="rect">
              <a:avLst/>
            </a:prstGeom>
          </p:spPr>
        </p:pic>
      </p:grpSp>
      <p:sp>
        <p:nvSpPr>
          <p:cNvPr id="15" name="Title 1">
            <a:extLst>
              <a:ext uri="{FF2B5EF4-FFF2-40B4-BE49-F238E27FC236}">
                <a16:creationId xmlns:a16="http://schemas.microsoft.com/office/drawing/2014/main" id="{27971B4F-A90C-A073-1244-8B6FF658A0B6}"/>
              </a:ext>
            </a:extLst>
          </p:cNvPr>
          <p:cNvSpPr>
            <a:spLocks noGrp="1"/>
          </p:cNvSpPr>
          <p:nvPr>
            <p:ph type="title" hasCustomPrompt="1"/>
          </p:nvPr>
        </p:nvSpPr>
        <p:spPr>
          <a:xfrm>
            <a:off x="1805708" y="1790184"/>
            <a:ext cx="10005292" cy="679904"/>
          </a:xfrm>
        </p:spPr>
        <p:txBody>
          <a:bodyPr tIns="0" rIns="0" bIns="0" anchor="b">
            <a:noAutofit/>
          </a:bodyPr>
          <a:lstStyle>
            <a:lvl1pPr>
              <a:lnSpc>
                <a:spcPct val="100000"/>
              </a:lnSpc>
              <a:defRPr sz="6000" b="1">
                <a:solidFill>
                  <a:schemeClr val="bg1"/>
                </a:solidFill>
              </a:defRPr>
            </a:lvl1pPr>
          </a:lstStyle>
          <a:p>
            <a:r>
              <a:rPr lang="en-GB"/>
              <a:t>Click to Edit</a:t>
            </a:r>
            <a:endParaRPr lang="en-US"/>
          </a:p>
        </p:txBody>
      </p:sp>
      <p:sp>
        <p:nvSpPr>
          <p:cNvPr id="18" name="Text Placeholder 17">
            <a:extLst>
              <a:ext uri="{FF2B5EF4-FFF2-40B4-BE49-F238E27FC236}">
                <a16:creationId xmlns:a16="http://schemas.microsoft.com/office/drawing/2014/main" id="{3FC89274-24DB-7495-CDE4-9C4F96BCE696}"/>
              </a:ext>
            </a:extLst>
          </p:cNvPr>
          <p:cNvSpPr>
            <a:spLocks noGrp="1"/>
          </p:cNvSpPr>
          <p:nvPr>
            <p:ph type="body" sz="quarter" idx="13" hasCustomPrompt="1"/>
          </p:nvPr>
        </p:nvSpPr>
        <p:spPr>
          <a:xfrm>
            <a:off x="8272191" y="3835271"/>
            <a:ext cx="3769157" cy="2948854"/>
          </a:xfrm>
        </p:spPr>
        <p:txBody>
          <a:bodyPr lIns="0" tIns="0" rIns="0" bIns="0" anchor="ctr">
            <a:noAutofit/>
          </a:bodyPr>
          <a:lstStyle>
            <a:lvl1pPr marL="0" indent="0" algn="r">
              <a:lnSpc>
                <a:spcPct val="100000"/>
              </a:lnSpc>
              <a:spcBef>
                <a:spcPts val="0"/>
              </a:spcBef>
              <a:buNone/>
              <a:defRPr sz="21000">
                <a:solidFill>
                  <a:schemeClr val="bg1"/>
                </a:solidFill>
              </a:defRPr>
            </a:lvl1pPr>
            <a:lvl2pPr marL="457200" indent="0">
              <a:buNone/>
              <a:defRPr sz="25000">
                <a:solidFill>
                  <a:schemeClr val="bg1"/>
                </a:solidFill>
              </a:defRPr>
            </a:lvl2pPr>
            <a:lvl3pPr marL="914400" indent="0">
              <a:buNone/>
              <a:defRPr sz="25000">
                <a:solidFill>
                  <a:schemeClr val="bg1"/>
                </a:solidFill>
              </a:defRPr>
            </a:lvl3pPr>
            <a:lvl4pPr marL="1371600" indent="0">
              <a:buNone/>
              <a:defRPr sz="25000">
                <a:solidFill>
                  <a:schemeClr val="bg1"/>
                </a:solidFill>
              </a:defRPr>
            </a:lvl4pPr>
            <a:lvl5pPr marL="1828800" indent="0">
              <a:buNone/>
              <a:defRPr sz="25000">
                <a:solidFill>
                  <a:schemeClr val="bg1"/>
                </a:solidFill>
              </a:defRPr>
            </a:lvl5pPr>
          </a:lstStyle>
          <a:p>
            <a:pPr lvl="0"/>
            <a:r>
              <a:rPr lang="en-US"/>
              <a:t>01</a:t>
            </a:r>
          </a:p>
        </p:txBody>
      </p:sp>
      <p:sp>
        <p:nvSpPr>
          <p:cNvPr id="21" name="Text Placeholder 20">
            <a:extLst>
              <a:ext uri="{FF2B5EF4-FFF2-40B4-BE49-F238E27FC236}">
                <a16:creationId xmlns:a16="http://schemas.microsoft.com/office/drawing/2014/main" id="{2A50C0A7-E271-31A5-809B-0921BB8D7C8B}"/>
              </a:ext>
            </a:extLst>
          </p:cNvPr>
          <p:cNvSpPr>
            <a:spLocks noGrp="1"/>
          </p:cNvSpPr>
          <p:nvPr>
            <p:ph type="body" sz="quarter" idx="14"/>
          </p:nvPr>
        </p:nvSpPr>
        <p:spPr>
          <a:xfrm>
            <a:off x="1804988" y="2470150"/>
            <a:ext cx="10006012" cy="758825"/>
          </a:xfrm>
        </p:spPr>
        <p:txBody>
          <a:bodyPr vert="horz" lIns="0" tIns="45720" rIns="91440" bIns="45720" rtlCol="0" anchor="t">
            <a:noAutofit/>
          </a:bodyPr>
          <a:lstStyle>
            <a:lvl1pPr>
              <a:defRPr lang="en-GB" sz="4400" b="0" smtClean="0">
                <a:solidFill>
                  <a:schemeClr val="accent2">
                    <a:lumMod val="20000"/>
                    <a:lumOff val="80000"/>
                  </a:schemeClr>
                </a:solidFill>
                <a:latin typeface="+mj-lt"/>
                <a:ea typeface="+mj-ea"/>
                <a:cs typeface="+mj-cs"/>
              </a:defRPr>
            </a:lvl1pPr>
            <a:lvl2pPr>
              <a:defRPr lang="en-GB" sz="1800" smtClean="0"/>
            </a:lvl2pPr>
            <a:lvl3pPr>
              <a:defRPr lang="en-GB" sz="1800" smtClean="0"/>
            </a:lvl3pPr>
            <a:lvl4pPr>
              <a:defRPr lang="en-GB" smtClean="0"/>
            </a:lvl4pPr>
            <a:lvl5pPr>
              <a:defRPr lang="en-US"/>
            </a:lvl5pPr>
          </a:lstStyle>
          <a:p>
            <a:pPr marL="0" lvl="0">
              <a:lnSpc>
                <a:spcPct val="100000"/>
              </a:lnSpc>
              <a:spcBef>
                <a:spcPct val="0"/>
              </a:spcBef>
              <a:buNone/>
            </a:pPr>
            <a:r>
              <a:rPr lang="en-US"/>
              <a:t>Click to edit Master text styles</a:t>
            </a:r>
          </a:p>
        </p:txBody>
      </p:sp>
      <p:sp>
        <p:nvSpPr>
          <p:cNvPr id="2" name="Rectangle 1">
            <a:extLst>
              <a:ext uri="{FF2B5EF4-FFF2-40B4-BE49-F238E27FC236}">
                <a16:creationId xmlns:a16="http://schemas.microsoft.com/office/drawing/2014/main" id="{3B45F674-DB9E-8D29-F197-2CDB550268A6}"/>
              </a:ext>
            </a:extLst>
          </p:cNvPr>
          <p:cNvSpPr/>
          <p:nvPr userDrawn="1"/>
        </p:nvSpPr>
        <p:spPr>
          <a:xfrm>
            <a:off x="10342880" y="193040"/>
            <a:ext cx="1747520" cy="558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143709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9D46506-45F9-9D96-836C-7BB9DF31B69A}"/>
              </a:ext>
            </a:extLst>
          </p:cNvPr>
          <p:cNvSpPr/>
          <p:nvPr userDrawn="1"/>
        </p:nvSpPr>
        <p:spPr>
          <a:xfrm>
            <a:off x="150652" y="6360867"/>
            <a:ext cx="1799172" cy="497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object 2">
            <a:extLst>
              <a:ext uri="{FF2B5EF4-FFF2-40B4-BE49-F238E27FC236}">
                <a16:creationId xmlns:a16="http://schemas.microsoft.com/office/drawing/2014/main" id="{89D6209A-F296-00BE-ADD4-1B914BD8B9E0}"/>
              </a:ext>
            </a:extLst>
          </p:cNvPr>
          <p:cNvGrpSpPr/>
          <p:nvPr userDrawn="1"/>
        </p:nvGrpSpPr>
        <p:grpSpPr>
          <a:xfrm>
            <a:off x="0" y="1"/>
            <a:ext cx="12192000" cy="6858096"/>
            <a:chOff x="0" y="0"/>
            <a:chExt cx="20104100" cy="11308715"/>
          </a:xfrm>
        </p:grpSpPr>
        <p:pic>
          <p:nvPicPr>
            <p:cNvPr id="16" name="object 3">
              <a:extLst>
                <a:ext uri="{FF2B5EF4-FFF2-40B4-BE49-F238E27FC236}">
                  <a16:creationId xmlns:a16="http://schemas.microsoft.com/office/drawing/2014/main" id="{38959460-2661-78A3-1AE8-E063E4245541}"/>
                </a:ext>
              </a:extLst>
            </p:cNvPr>
            <p:cNvPicPr/>
            <p:nvPr/>
          </p:nvPicPr>
          <p:blipFill>
            <a:blip r:embed="rId2" cstate="screen">
              <a:extLst>
                <a:ext uri="{28A0092B-C50C-407E-A947-70E740481C1C}">
                  <a14:useLocalDpi xmlns:a14="http://schemas.microsoft.com/office/drawing/2010/main"/>
                </a:ext>
              </a:extLst>
            </a:blip>
            <a:stretch>
              <a:fillRect/>
            </a:stretch>
          </p:blipFill>
          <p:spPr>
            <a:xfrm>
              <a:off x="2477223" y="2446909"/>
              <a:ext cx="17626876" cy="8861646"/>
            </a:xfrm>
            <a:prstGeom prst="rect">
              <a:avLst/>
            </a:prstGeom>
          </p:spPr>
        </p:pic>
        <p:sp>
          <p:nvSpPr>
            <p:cNvPr id="17" name="object 4">
              <a:extLst>
                <a:ext uri="{FF2B5EF4-FFF2-40B4-BE49-F238E27FC236}">
                  <a16:creationId xmlns:a16="http://schemas.microsoft.com/office/drawing/2014/main" id="{C5BA7EAB-AB01-AABF-A527-7E80254A62D2}"/>
                </a:ext>
              </a:extLst>
            </p:cNvPr>
            <p:cNvSpPr/>
            <p:nvPr/>
          </p:nvSpPr>
          <p:spPr>
            <a:xfrm>
              <a:off x="307358" y="307355"/>
              <a:ext cx="419100" cy="419100"/>
            </a:xfrm>
            <a:custGeom>
              <a:avLst/>
              <a:gdLst/>
              <a:ahLst/>
              <a:cxnLst/>
              <a:rect l="l" t="t" r="r" b="b"/>
              <a:pathLst>
                <a:path w="419100" h="419100">
                  <a:moveTo>
                    <a:pt x="369894" y="0"/>
                  </a:moveTo>
                  <a:lnTo>
                    <a:pt x="48951" y="0"/>
                  </a:lnTo>
                  <a:lnTo>
                    <a:pt x="29896" y="3846"/>
                  </a:lnTo>
                  <a:lnTo>
                    <a:pt x="14337" y="14337"/>
                  </a:lnTo>
                  <a:lnTo>
                    <a:pt x="3846" y="29896"/>
                  </a:lnTo>
                  <a:lnTo>
                    <a:pt x="0" y="48951"/>
                  </a:lnTo>
                  <a:lnTo>
                    <a:pt x="0" y="369904"/>
                  </a:lnTo>
                  <a:lnTo>
                    <a:pt x="3846" y="388959"/>
                  </a:lnTo>
                  <a:lnTo>
                    <a:pt x="14337" y="404519"/>
                  </a:lnTo>
                  <a:lnTo>
                    <a:pt x="29896" y="415009"/>
                  </a:lnTo>
                  <a:lnTo>
                    <a:pt x="48951" y="418856"/>
                  </a:lnTo>
                  <a:lnTo>
                    <a:pt x="369894" y="418856"/>
                  </a:lnTo>
                  <a:lnTo>
                    <a:pt x="388954" y="415009"/>
                  </a:lnTo>
                  <a:lnTo>
                    <a:pt x="404517" y="404519"/>
                  </a:lnTo>
                  <a:lnTo>
                    <a:pt x="415009" y="388959"/>
                  </a:lnTo>
                  <a:lnTo>
                    <a:pt x="418856" y="369904"/>
                  </a:lnTo>
                  <a:lnTo>
                    <a:pt x="418856" y="48951"/>
                  </a:lnTo>
                  <a:lnTo>
                    <a:pt x="415009" y="29896"/>
                  </a:lnTo>
                  <a:lnTo>
                    <a:pt x="404517" y="14337"/>
                  </a:lnTo>
                  <a:lnTo>
                    <a:pt x="388954" y="3846"/>
                  </a:lnTo>
                  <a:lnTo>
                    <a:pt x="369894" y="0"/>
                  </a:lnTo>
                  <a:close/>
                </a:path>
              </a:pathLst>
            </a:custGeom>
            <a:solidFill>
              <a:srgbClr val="8BC7F9"/>
            </a:solidFill>
          </p:spPr>
          <p:txBody>
            <a:bodyPr wrap="square" lIns="0" tIns="0" rIns="0" bIns="0" rtlCol="0"/>
            <a:lstStyle/>
            <a:p>
              <a:endParaRPr/>
            </a:p>
          </p:txBody>
        </p:sp>
        <p:sp>
          <p:nvSpPr>
            <p:cNvPr id="19" name="object 5">
              <a:extLst>
                <a:ext uri="{FF2B5EF4-FFF2-40B4-BE49-F238E27FC236}">
                  <a16:creationId xmlns:a16="http://schemas.microsoft.com/office/drawing/2014/main" id="{890E195C-4F44-A195-B38A-1CBD2ADC0AE9}"/>
                </a:ext>
              </a:extLst>
            </p:cNvPr>
            <p:cNvSpPr/>
            <p:nvPr/>
          </p:nvSpPr>
          <p:spPr>
            <a:xfrm>
              <a:off x="307354" y="0"/>
              <a:ext cx="419100" cy="287020"/>
            </a:xfrm>
            <a:custGeom>
              <a:avLst/>
              <a:gdLst/>
              <a:ahLst/>
              <a:cxnLst/>
              <a:rect l="l" t="t" r="r" b="b"/>
              <a:pathLst>
                <a:path w="419100" h="287020">
                  <a:moveTo>
                    <a:pt x="418856" y="0"/>
                  </a:moveTo>
                  <a:lnTo>
                    <a:pt x="0" y="0"/>
                  </a:lnTo>
                  <a:lnTo>
                    <a:pt x="0" y="237458"/>
                  </a:lnTo>
                  <a:lnTo>
                    <a:pt x="3846" y="256513"/>
                  </a:lnTo>
                  <a:lnTo>
                    <a:pt x="14337" y="272072"/>
                  </a:lnTo>
                  <a:lnTo>
                    <a:pt x="29896" y="282563"/>
                  </a:lnTo>
                  <a:lnTo>
                    <a:pt x="48951" y="286410"/>
                  </a:lnTo>
                  <a:lnTo>
                    <a:pt x="369904" y="286410"/>
                  </a:lnTo>
                  <a:lnTo>
                    <a:pt x="388959" y="282563"/>
                  </a:lnTo>
                  <a:lnTo>
                    <a:pt x="404519" y="272072"/>
                  </a:lnTo>
                  <a:lnTo>
                    <a:pt x="415009" y="256513"/>
                  </a:lnTo>
                  <a:lnTo>
                    <a:pt x="418856" y="237458"/>
                  </a:lnTo>
                  <a:lnTo>
                    <a:pt x="418856" y="0"/>
                  </a:lnTo>
                  <a:close/>
                </a:path>
              </a:pathLst>
            </a:custGeom>
            <a:solidFill>
              <a:srgbClr val="DCE6EF"/>
            </a:solidFill>
          </p:spPr>
          <p:txBody>
            <a:bodyPr wrap="square" lIns="0" tIns="0" rIns="0" bIns="0" rtlCol="0"/>
            <a:lstStyle/>
            <a:p>
              <a:endParaRPr/>
            </a:p>
          </p:txBody>
        </p:sp>
        <p:pic>
          <p:nvPicPr>
            <p:cNvPr id="20" name="object 6">
              <a:extLst>
                <a:ext uri="{FF2B5EF4-FFF2-40B4-BE49-F238E27FC236}">
                  <a16:creationId xmlns:a16="http://schemas.microsoft.com/office/drawing/2014/main" id="{3493352E-6D13-BDAB-87F5-2CD4618AB34C}"/>
                </a:ext>
              </a:extLst>
            </p:cNvPr>
            <p:cNvPicPr/>
            <p:nvPr/>
          </p:nvPicPr>
          <p:blipFill>
            <a:blip r:embed="rId3" cstate="screen">
              <a:extLst>
                <a:ext uri="{28A0092B-C50C-407E-A947-70E740481C1C}">
                  <a14:useLocalDpi xmlns:a14="http://schemas.microsoft.com/office/drawing/2010/main"/>
                </a:ext>
              </a:extLst>
            </a:blip>
            <a:stretch>
              <a:fillRect/>
            </a:stretch>
          </p:blipFill>
          <p:spPr>
            <a:xfrm>
              <a:off x="747160" y="307362"/>
              <a:ext cx="1709120" cy="418856"/>
            </a:xfrm>
            <a:prstGeom prst="rect">
              <a:avLst/>
            </a:prstGeom>
          </p:spPr>
        </p:pic>
        <p:pic>
          <p:nvPicPr>
            <p:cNvPr id="21" name="object 7">
              <a:extLst>
                <a:ext uri="{FF2B5EF4-FFF2-40B4-BE49-F238E27FC236}">
                  <a16:creationId xmlns:a16="http://schemas.microsoft.com/office/drawing/2014/main" id="{9E1AD628-DFCA-EF1B-3802-9DACB0AE1ED2}"/>
                </a:ext>
              </a:extLst>
            </p:cNvPr>
            <p:cNvPicPr/>
            <p:nvPr/>
          </p:nvPicPr>
          <p:blipFill>
            <a:blip r:embed="rId4" cstate="screen">
              <a:extLst>
                <a:ext uri="{28A0092B-C50C-407E-A947-70E740481C1C}">
                  <a14:useLocalDpi xmlns:a14="http://schemas.microsoft.com/office/drawing/2010/main"/>
                </a:ext>
              </a:extLst>
            </a:blip>
            <a:stretch>
              <a:fillRect/>
            </a:stretch>
          </p:blipFill>
          <p:spPr>
            <a:xfrm>
              <a:off x="747160" y="0"/>
              <a:ext cx="1709120" cy="286420"/>
            </a:xfrm>
            <a:prstGeom prst="rect">
              <a:avLst/>
            </a:prstGeom>
          </p:spPr>
        </p:pic>
        <p:sp>
          <p:nvSpPr>
            <p:cNvPr id="22" name="object 8">
              <a:extLst>
                <a:ext uri="{FF2B5EF4-FFF2-40B4-BE49-F238E27FC236}">
                  <a16:creationId xmlns:a16="http://schemas.microsoft.com/office/drawing/2014/main" id="{9E48CC6E-B5E5-D5EF-C73B-4AC964F4D572}"/>
                </a:ext>
              </a:extLst>
            </p:cNvPr>
            <p:cNvSpPr/>
            <p:nvPr/>
          </p:nvSpPr>
          <p:spPr>
            <a:xfrm>
              <a:off x="0" y="307355"/>
              <a:ext cx="287020" cy="419100"/>
            </a:xfrm>
            <a:custGeom>
              <a:avLst/>
              <a:gdLst/>
              <a:ahLst/>
              <a:cxnLst/>
              <a:rect l="l" t="t" r="r" b="b"/>
              <a:pathLst>
                <a:path w="287020" h="419100">
                  <a:moveTo>
                    <a:pt x="237458" y="0"/>
                  </a:moveTo>
                  <a:lnTo>
                    <a:pt x="0" y="0"/>
                  </a:lnTo>
                  <a:lnTo>
                    <a:pt x="0" y="418856"/>
                  </a:lnTo>
                  <a:lnTo>
                    <a:pt x="237458" y="418856"/>
                  </a:lnTo>
                  <a:lnTo>
                    <a:pt x="256513" y="415009"/>
                  </a:lnTo>
                  <a:lnTo>
                    <a:pt x="272072" y="404519"/>
                  </a:lnTo>
                  <a:lnTo>
                    <a:pt x="282563" y="388959"/>
                  </a:lnTo>
                  <a:lnTo>
                    <a:pt x="286410" y="369904"/>
                  </a:lnTo>
                  <a:lnTo>
                    <a:pt x="286410" y="48951"/>
                  </a:lnTo>
                  <a:lnTo>
                    <a:pt x="282563" y="29896"/>
                  </a:lnTo>
                  <a:lnTo>
                    <a:pt x="272072" y="14337"/>
                  </a:lnTo>
                  <a:lnTo>
                    <a:pt x="256513" y="3846"/>
                  </a:lnTo>
                  <a:lnTo>
                    <a:pt x="237458" y="0"/>
                  </a:lnTo>
                  <a:close/>
                </a:path>
              </a:pathLst>
            </a:custGeom>
            <a:solidFill>
              <a:srgbClr val="DCE6EF"/>
            </a:solidFill>
          </p:spPr>
          <p:txBody>
            <a:bodyPr wrap="square" lIns="0" tIns="0" rIns="0" bIns="0" rtlCol="0"/>
            <a:lstStyle/>
            <a:p>
              <a:endParaRPr/>
            </a:p>
          </p:txBody>
        </p:sp>
        <p:pic>
          <p:nvPicPr>
            <p:cNvPr id="23" name="object 9">
              <a:extLst>
                <a:ext uri="{FF2B5EF4-FFF2-40B4-BE49-F238E27FC236}">
                  <a16:creationId xmlns:a16="http://schemas.microsoft.com/office/drawing/2014/main" id="{D509F0C8-6981-FDC5-6A31-2779559B9A30}"/>
                </a:ext>
              </a:extLst>
            </p:cNvPr>
            <p:cNvPicPr/>
            <p:nvPr/>
          </p:nvPicPr>
          <p:blipFill>
            <a:blip r:embed="rId5" cstate="screen">
              <a:extLst>
                <a:ext uri="{28A0092B-C50C-407E-A947-70E740481C1C}">
                  <a14:useLocalDpi xmlns:a14="http://schemas.microsoft.com/office/drawing/2010/main"/>
                </a:ext>
              </a:extLst>
            </a:blip>
            <a:stretch>
              <a:fillRect/>
            </a:stretch>
          </p:blipFill>
          <p:spPr>
            <a:xfrm>
              <a:off x="0" y="747160"/>
              <a:ext cx="286410" cy="1678807"/>
            </a:xfrm>
            <a:prstGeom prst="rect">
              <a:avLst/>
            </a:prstGeom>
          </p:spPr>
        </p:pic>
        <p:pic>
          <p:nvPicPr>
            <p:cNvPr id="24" name="object 10">
              <a:extLst>
                <a:ext uri="{FF2B5EF4-FFF2-40B4-BE49-F238E27FC236}">
                  <a16:creationId xmlns:a16="http://schemas.microsoft.com/office/drawing/2014/main" id="{A84434CA-4C4C-DB37-96B3-FF9B7646E1FC}"/>
                </a:ext>
              </a:extLst>
            </p:cNvPr>
            <p:cNvPicPr/>
            <p:nvPr/>
          </p:nvPicPr>
          <p:blipFill>
            <a:blip r:embed="rId6" cstate="screen">
              <a:extLst>
                <a:ext uri="{28A0092B-C50C-407E-A947-70E740481C1C}">
                  <a14:useLocalDpi xmlns:a14="http://schemas.microsoft.com/office/drawing/2010/main"/>
                </a:ext>
              </a:extLst>
            </a:blip>
            <a:stretch>
              <a:fillRect/>
            </a:stretch>
          </p:blipFill>
          <p:spPr>
            <a:xfrm>
              <a:off x="747160" y="747160"/>
              <a:ext cx="1709120" cy="1678807"/>
            </a:xfrm>
            <a:prstGeom prst="rect">
              <a:avLst/>
            </a:prstGeom>
          </p:spPr>
        </p:pic>
        <p:pic>
          <p:nvPicPr>
            <p:cNvPr id="25" name="object 11">
              <a:extLst>
                <a:ext uri="{FF2B5EF4-FFF2-40B4-BE49-F238E27FC236}">
                  <a16:creationId xmlns:a16="http://schemas.microsoft.com/office/drawing/2014/main" id="{AC2B18B0-3E18-AD0D-B6E5-EEEA342892AD}"/>
                </a:ext>
              </a:extLst>
            </p:cNvPr>
            <p:cNvPicPr/>
            <p:nvPr/>
          </p:nvPicPr>
          <p:blipFill>
            <a:blip r:embed="rId7" cstate="screen">
              <a:extLst>
                <a:ext uri="{28A0092B-C50C-407E-A947-70E740481C1C}">
                  <a14:useLocalDpi xmlns:a14="http://schemas.microsoft.com/office/drawing/2010/main"/>
                </a:ext>
              </a:extLst>
            </a:blip>
            <a:stretch>
              <a:fillRect/>
            </a:stretch>
          </p:blipFill>
          <p:spPr>
            <a:xfrm>
              <a:off x="307362" y="747160"/>
              <a:ext cx="418856" cy="1678807"/>
            </a:xfrm>
            <a:prstGeom prst="rect">
              <a:avLst/>
            </a:prstGeom>
          </p:spPr>
        </p:pic>
      </p:grpSp>
      <p:sp>
        <p:nvSpPr>
          <p:cNvPr id="15" name="Title 1">
            <a:extLst>
              <a:ext uri="{FF2B5EF4-FFF2-40B4-BE49-F238E27FC236}">
                <a16:creationId xmlns:a16="http://schemas.microsoft.com/office/drawing/2014/main" id="{27971B4F-A90C-A073-1244-8B6FF658A0B6}"/>
              </a:ext>
            </a:extLst>
          </p:cNvPr>
          <p:cNvSpPr>
            <a:spLocks noGrp="1"/>
          </p:cNvSpPr>
          <p:nvPr>
            <p:ph type="title" hasCustomPrompt="1"/>
          </p:nvPr>
        </p:nvSpPr>
        <p:spPr>
          <a:xfrm>
            <a:off x="1805708" y="1790184"/>
            <a:ext cx="10005292" cy="679904"/>
          </a:xfrm>
        </p:spPr>
        <p:txBody>
          <a:bodyPr tIns="0" rIns="0" bIns="0" anchor="b">
            <a:noAutofit/>
          </a:bodyPr>
          <a:lstStyle>
            <a:lvl1pPr>
              <a:lnSpc>
                <a:spcPct val="100000"/>
              </a:lnSpc>
              <a:defRPr sz="6000" b="1">
                <a:solidFill>
                  <a:schemeClr val="tx1"/>
                </a:solidFill>
              </a:defRPr>
            </a:lvl1pPr>
          </a:lstStyle>
          <a:p>
            <a:r>
              <a:rPr lang="en-GB"/>
              <a:t>Click to Edit</a:t>
            </a:r>
            <a:endParaRPr lang="en-US"/>
          </a:p>
        </p:txBody>
      </p:sp>
      <p:sp>
        <p:nvSpPr>
          <p:cNvPr id="18" name="Text Placeholder 17">
            <a:extLst>
              <a:ext uri="{FF2B5EF4-FFF2-40B4-BE49-F238E27FC236}">
                <a16:creationId xmlns:a16="http://schemas.microsoft.com/office/drawing/2014/main" id="{3FC89274-24DB-7495-CDE4-9C4F96BCE696}"/>
              </a:ext>
            </a:extLst>
          </p:cNvPr>
          <p:cNvSpPr>
            <a:spLocks noGrp="1"/>
          </p:cNvSpPr>
          <p:nvPr>
            <p:ph type="body" sz="quarter" idx="13" hasCustomPrompt="1"/>
          </p:nvPr>
        </p:nvSpPr>
        <p:spPr>
          <a:xfrm>
            <a:off x="8272191" y="3835271"/>
            <a:ext cx="3769157" cy="2948854"/>
          </a:xfrm>
        </p:spPr>
        <p:txBody>
          <a:bodyPr lIns="0" tIns="0" rIns="0" bIns="0" anchor="ctr">
            <a:noAutofit/>
          </a:bodyPr>
          <a:lstStyle>
            <a:lvl1pPr marL="0" indent="0" algn="r">
              <a:lnSpc>
                <a:spcPct val="100000"/>
              </a:lnSpc>
              <a:spcBef>
                <a:spcPts val="0"/>
              </a:spcBef>
              <a:buNone/>
              <a:defRPr sz="21000">
                <a:solidFill>
                  <a:schemeClr val="tx1"/>
                </a:solidFill>
              </a:defRPr>
            </a:lvl1pPr>
            <a:lvl2pPr marL="457200" indent="0">
              <a:buNone/>
              <a:defRPr sz="25000">
                <a:solidFill>
                  <a:schemeClr val="bg1"/>
                </a:solidFill>
              </a:defRPr>
            </a:lvl2pPr>
            <a:lvl3pPr marL="914400" indent="0">
              <a:buNone/>
              <a:defRPr sz="25000">
                <a:solidFill>
                  <a:schemeClr val="bg1"/>
                </a:solidFill>
              </a:defRPr>
            </a:lvl3pPr>
            <a:lvl4pPr marL="1371600" indent="0">
              <a:buNone/>
              <a:defRPr sz="25000">
                <a:solidFill>
                  <a:schemeClr val="bg1"/>
                </a:solidFill>
              </a:defRPr>
            </a:lvl4pPr>
            <a:lvl5pPr marL="1828800" indent="0">
              <a:buNone/>
              <a:defRPr sz="25000">
                <a:solidFill>
                  <a:schemeClr val="bg1"/>
                </a:solidFill>
              </a:defRPr>
            </a:lvl5pPr>
          </a:lstStyle>
          <a:p>
            <a:pPr lvl="0"/>
            <a:r>
              <a:rPr lang="en-US"/>
              <a:t>01</a:t>
            </a:r>
          </a:p>
        </p:txBody>
      </p:sp>
      <p:sp>
        <p:nvSpPr>
          <p:cNvPr id="27" name="Text Placeholder 20">
            <a:extLst>
              <a:ext uri="{FF2B5EF4-FFF2-40B4-BE49-F238E27FC236}">
                <a16:creationId xmlns:a16="http://schemas.microsoft.com/office/drawing/2014/main" id="{CD71241D-90F7-2D1C-C0E8-5B0FF26C047E}"/>
              </a:ext>
            </a:extLst>
          </p:cNvPr>
          <p:cNvSpPr>
            <a:spLocks noGrp="1"/>
          </p:cNvSpPr>
          <p:nvPr>
            <p:ph type="body" sz="quarter" idx="14"/>
          </p:nvPr>
        </p:nvSpPr>
        <p:spPr>
          <a:xfrm>
            <a:off x="1804988" y="2470150"/>
            <a:ext cx="10006012" cy="758825"/>
          </a:xfrm>
        </p:spPr>
        <p:txBody>
          <a:bodyPr vert="horz" lIns="0" tIns="45720" rIns="91440" bIns="45720" rtlCol="0" anchor="t">
            <a:noAutofit/>
          </a:bodyPr>
          <a:lstStyle>
            <a:lvl1pPr>
              <a:defRPr lang="en-GB" sz="4400" b="0" dirty="0" smtClean="0">
                <a:solidFill>
                  <a:schemeClr val="tx1">
                    <a:lumMod val="75000"/>
                    <a:lumOff val="25000"/>
                  </a:schemeClr>
                </a:solidFill>
                <a:effectLst/>
                <a:latin typeface="+mj-lt"/>
                <a:ea typeface="+mj-ea"/>
                <a:cs typeface="+mj-cs"/>
              </a:defRPr>
            </a:lvl1pPr>
          </a:lstStyle>
          <a:p>
            <a:pPr marL="0" lvl="0">
              <a:lnSpc>
                <a:spcPct val="100000"/>
              </a:lnSpc>
              <a:spcBef>
                <a:spcPct val="0"/>
              </a:spcBef>
              <a:buNone/>
            </a:pPr>
            <a:r>
              <a:rPr lang="en-US"/>
              <a:t>Click to edit Master text styles</a:t>
            </a:r>
          </a:p>
        </p:txBody>
      </p:sp>
      <p:sp>
        <p:nvSpPr>
          <p:cNvPr id="3" name="Rectangle 2">
            <a:extLst>
              <a:ext uri="{FF2B5EF4-FFF2-40B4-BE49-F238E27FC236}">
                <a16:creationId xmlns:a16="http://schemas.microsoft.com/office/drawing/2014/main" id="{6F2F7C4A-E2CB-20E5-08F0-61B6BE06F4A9}"/>
              </a:ext>
            </a:extLst>
          </p:cNvPr>
          <p:cNvSpPr/>
          <p:nvPr userDrawn="1"/>
        </p:nvSpPr>
        <p:spPr>
          <a:xfrm>
            <a:off x="10342880" y="193040"/>
            <a:ext cx="1747520" cy="558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40995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B570F6-8C4A-3319-F8E0-6B6D01527939}"/>
              </a:ext>
            </a:extLst>
          </p:cNvPr>
          <p:cNvSpPr/>
          <p:nvPr userDrawn="1"/>
        </p:nvSpPr>
        <p:spPr>
          <a:xfrm>
            <a:off x="10342880" y="6217920"/>
            <a:ext cx="1747520" cy="558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 name="Group 1">
            <a:extLst>
              <a:ext uri="{FF2B5EF4-FFF2-40B4-BE49-F238E27FC236}">
                <a16:creationId xmlns:a16="http://schemas.microsoft.com/office/drawing/2014/main" id="{DB1A2F9C-3066-D414-A15B-93A3341FD904}"/>
              </a:ext>
            </a:extLst>
          </p:cNvPr>
          <p:cNvGrpSpPr/>
          <p:nvPr userDrawn="1"/>
        </p:nvGrpSpPr>
        <p:grpSpPr>
          <a:xfrm>
            <a:off x="1" y="604"/>
            <a:ext cx="12192000" cy="6857999"/>
            <a:chOff x="0" y="0"/>
            <a:chExt cx="20104441" cy="11308746"/>
          </a:xfrm>
        </p:grpSpPr>
        <p:pic>
          <p:nvPicPr>
            <p:cNvPr id="16" name="object 2">
              <a:extLst>
                <a:ext uri="{FF2B5EF4-FFF2-40B4-BE49-F238E27FC236}">
                  <a16:creationId xmlns:a16="http://schemas.microsoft.com/office/drawing/2014/main" id="{41379649-635F-6D27-7E57-C468E2A37EA7}"/>
                </a:ext>
              </a:extLst>
            </p:cNvPr>
            <p:cNvPicPr/>
            <p:nvPr/>
          </p:nvPicPr>
          <p:blipFill>
            <a:blip r:embed="rId2" cstate="screen">
              <a:extLst>
                <a:ext uri="{28A0092B-C50C-407E-A947-70E740481C1C}">
                  <a14:useLocalDpi xmlns:a14="http://schemas.microsoft.com/office/drawing/2010/main"/>
                </a:ext>
              </a:extLst>
            </a:blip>
            <a:stretch>
              <a:fillRect/>
            </a:stretch>
          </p:blipFill>
          <p:spPr>
            <a:xfrm>
              <a:off x="0" y="0"/>
              <a:ext cx="14994580" cy="6262374"/>
            </a:xfrm>
            <a:prstGeom prst="rect">
              <a:avLst/>
            </a:prstGeom>
          </p:spPr>
        </p:pic>
        <p:grpSp>
          <p:nvGrpSpPr>
            <p:cNvPr id="17" name="object 3">
              <a:extLst>
                <a:ext uri="{FF2B5EF4-FFF2-40B4-BE49-F238E27FC236}">
                  <a16:creationId xmlns:a16="http://schemas.microsoft.com/office/drawing/2014/main" id="{106743D8-E5AC-3057-EDC3-F4D7DC973CB3}"/>
                </a:ext>
              </a:extLst>
            </p:cNvPr>
            <p:cNvGrpSpPr/>
            <p:nvPr/>
          </p:nvGrpSpPr>
          <p:grpSpPr>
            <a:xfrm>
              <a:off x="15040316" y="6308121"/>
              <a:ext cx="5064125" cy="5000625"/>
              <a:chOff x="15040316" y="6308121"/>
              <a:chExt cx="5064125" cy="5000625"/>
            </a:xfrm>
          </p:grpSpPr>
          <p:sp>
            <p:nvSpPr>
              <p:cNvPr id="19" name="object 4">
                <a:extLst>
                  <a:ext uri="{FF2B5EF4-FFF2-40B4-BE49-F238E27FC236}">
                    <a16:creationId xmlns:a16="http://schemas.microsoft.com/office/drawing/2014/main" id="{459B025E-4552-F9FA-04A0-2C7A1E98275F}"/>
                  </a:ext>
                </a:extLst>
              </p:cNvPr>
              <p:cNvSpPr/>
              <p:nvPr/>
            </p:nvSpPr>
            <p:spPr>
              <a:xfrm>
                <a:off x="18616004" y="9820466"/>
                <a:ext cx="868044" cy="868044"/>
              </a:xfrm>
              <a:custGeom>
                <a:avLst/>
                <a:gdLst/>
                <a:ahLst/>
                <a:cxnLst/>
                <a:rect l="l" t="t" r="r" b="b"/>
                <a:pathLst>
                  <a:path w="868044" h="868045">
                    <a:moveTo>
                      <a:pt x="819095" y="0"/>
                    </a:moveTo>
                    <a:lnTo>
                      <a:pt x="48961" y="0"/>
                    </a:lnTo>
                    <a:lnTo>
                      <a:pt x="29905" y="3846"/>
                    </a:lnTo>
                    <a:lnTo>
                      <a:pt x="14342" y="14337"/>
                    </a:lnTo>
                    <a:lnTo>
                      <a:pt x="3848" y="29896"/>
                    </a:lnTo>
                    <a:lnTo>
                      <a:pt x="0" y="48951"/>
                    </a:lnTo>
                    <a:lnTo>
                      <a:pt x="0" y="819095"/>
                    </a:lnTo>
                    <a:lnTo>
                      <a:pt x="3848" y="838149"/>
                    </a:lnTo>
                    <a:lnTo>
                      <a:pt x="14342" y="853709"/>
                    </a:lnTo>
                    <a:lnTo>
                      <a:pt x="29905" y="864200"/>
                    </a:lnTo>
                    <a:lnTo>
                      <a:pt x="48961" y="868046"/>
                    </a:lnTo>
                    <a:lnTo>
                      <a:pt x="819095" y="868046"/>
                    </a:lnTo>
                    <a:lnTo>
                      <a:pt x="838149" y="864200"/>
                    </a:lnTo>
                    <a:lnTo>
                      <a:pt x="853709" y="853709"/>
                    </a:lnTo>
                    <a:lnTo>
                      <a:pt x="864200" y="838149"/>
                    </a:lnTo>
                    <a:lnTo>
                      <a:pt x="868046" y="819095"/>
                    </a:lnTo>
                    <a:lnTo>
                      <a:pt x="868046" y="48951"/>
                    </a:lnTo>
                    <a:lnTo>
                      <a:pt x="864200" y="29896"/>
                    </a:lnTo>
                    <a:lnTo>
                      <a:pt x="853709" y="14337"/>
                    </a:lnTo>
                    <a:lnTo>
                      <a:pt x="838149" y="3846"/>
                    </a:lnTo>
                    <a:lnTo>
                      <a:pt x="819095" y="0"/>
                    </a:lnTo>
                    <a:close/>
                  </a:path>
                </a:pathLst>
              </a:custGeom>
              <a:solidFill>
                <a:srgbClr val="8BC7F9"/>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0" name="object 5">
                <a:extLst>
                  <a:ext uri="{FF2B5EF4-FFF2-40B4-BE49-F238E27FC236}">
                    <a16:creationId xmlns:a16="http://schemas.microsoft.com/office/drawing/2014/main" id="{59CEECE1-170C-8DBB-F7A3-B0E3CA66AABF}"/>
                  </a:ext>
                </a:extLst>
              </p:cNvPr>
              <p:cNvSpPr/>
              <p:nvPr/>
            </p:nvSpPr>
            <p:spPr>
              <a:xfrm>
                <a:off x="18616009" y="10714992"/>
                <a:ext cx="868044" cy="593725"/>
              </a:xfrm>
              <a:custGeom>
                <a:avLst/>
                <a:gdLst/>
                <a:ahLst/>
                <a:cxnLst/>
                <a:rect l="l" t="t" r="r" b="b"/>
                <a:pathLst>
                  <a:path w="868044" h="593725">
                    <a:moveTo>
                      <a:pt x="819095" y="0"/>
                    </a:moveTo>
                    <a:lnTo>
                      <a:pt x="48951" y="0"/>
                    </a:lnTo>
                    <a:lnTo>
                      <a:pt x="29896" y="3846"/>
                    </a:lnTo>
                    <a:lnTo>
                      <a:pt x="14337" y="14337"/>
                    </a:lnTo>
                    <a:lnTo>
                      <a:pt x="3846" y="29896"/>
                    </a:lnTo>
                    <a:lnTo>
                      <a:pt x="0" y="48951"/>
                    </a:lnTo>
                    <a:lnTo>
                      <a:pt x="0" y="593563"/>
                    </a:lnTo>
                    <a:lnTo>
                      <a:pt x="868046" y="593563"/>
                    </a:lnTo>
                    <a:lnTo>
                      <a:pt x="868046" y="48951"/>
                    </a:lnTo>
                    <a:lnTo>
                      <a:pt x="864200" y="29896"/>
                    </a:lnTo>
                    <a:lnTo>
                      <a:pt x="853709" y="14337"/>
                    </a:lnTo>
                    <a:lnTo>
                      <a:pt x="838149" y="3846"/>
                    </a:lnTo>
                    <a:lnTo>
                      <a:pt x="819095"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1" name="object 6">
                <a:extLst>
                  <a:ext uri="{FF2B5EF4-FFF2-40B4-BE49-F238E27FC236}">
                    <a16:creationId xmlns:a16="http://schemas.microsoft.com/office/drawing/2014/main" id="{2E69838C-7F59-281A-CDCD-E5835EE3784B}"/>
                  </a:ext>
                </a:extLst>
              </p:cNvPr>
              <p:cNvPicPr/>
              <p:nvPr/>
            </p:nvPicPr>
            <p:blipFill>
              <a:blip r:embed="rId3" cstate="screen">
                <a:extLst>
                  <a:ext uri="{28A0092B-C50C-407E-A947-70E740481C1C}">
                    <a14:useLocalDpi xmlns:a14="http://schemas.microsoft.com/office/drawing/2010/main"/>
                  </a:ext>
                </a:extLst>
              </a:blip>
              <a:stretch>
                <a:fillRect/>
              </a:stretch>
            </p:blipFill>
            <p:spPr>
              <a:xfrm>
                <a:off x="15040316" y="9820465"/>
                <a:ext cx="3542017" cy="868057"/>
              </a:xfrm>
              <a:prstGeom prst="rect">
                <a:avLst/>
              </a:prstGeom>
            </p:spPr>
          </p:pic>
          <p:pic>
            <p:nvPicPr>
              <p:cNvPr id="22" name="object 7">
                <a:extLst>
                  <a:ext uri="{FF2B5EF4-FFF2-40B4-BE49-F238E27FC236}">
                    <a16:creationId xmlns:a16="http://schemas.microsoft.com/office/drawing/2014/main" id="{B8DB9457-38DA-2D83-C337-AA3FE719CB2D}"/>
                  </a:ext>
                </a:extLst>
              </p:cNvPr>
              <p:cNvPicPr/>
              <p:nvPr/>
            </p:nvPicPr>
            <p:blipFill>
              <a:blip r:embed="rId4" cstate="screen">
                <a:extLst>
                  <a:ext uri="{28A0092B-C50C-407E-A947-70E740481C1C}">
                    <a14:useLocalDpi xmlns:a14="http://schemas.microsoft.com/office/drawing/2010/main"/>
                  </a:ext>
                </a:extLst>
              </a:blip>
              <a:stretch>
                <a:fillRect/>
              </a:stretch>
            </p:blipFill>
            <p:spPr>
              <a:xfrm>
                <a:off x="15040316" y="10714992"/>
                <a:ext cx="3542017" cy="593563"/>
              </a:xfrm>
              <a:prstGeom prst="rect">
                <a:avLst/>
              </a:prstGeom>
            </p:spPr>
          </p:pic>
          <p:sp>
            <p:nvSpPr>
              <p:cNvPr id="23" name="object 8">
                <a:extLst>
                  <a:ext uri="{FF2B5EF4-FFF2-40B4-BE49-F238E27FC236}">
                    <a16:creationId xmlns:a16="http://schemas.microsoft.com/office/drawing/2014/main" id="{DA472AC8-C63B-B405-6903-2FC93CCA1BF5}"/>
                  </a:ext>
                </a:extLst>
              </p:cNvPr>
              <p:cNvSpPr/>
              <p:nvPr/>
            </p:nvSpPr>
            <p:spPr>
              <a:xfrm>
                <a:off x="19510536" y="9820466"/>
                <a:ext cx="593725" cy="868044"/>
              </a:xfrm>
              <a:custGeom>
                <a:avLst/>
                <a:gdLst/>
                <a:ahLst/>
                <a:cxnLst/>
                <a:rect l="l" t="t" r="r" b="b"/>
                <a:pathLst>
                  <a:path w="593725" h="868045">
                    <a:moveTo>
                      <a:pt x="593563" y="0"/>
                    </a:moveTo>
                    <a:lnTo>
                      <a:pt x="48951" y="0"/>
                    </a:lnTo>
                    <a:lnTo>
                      <a:pt x="29896" y="3846"/>
                    </a:lnTo>
                    <a:lnTo>
                      <a:pt x="14337" y="14337"/>
                    </a:lnTo>
                    <a:lnTo>
                      <a:pt x="3846" y="29896"/>
                    </a:lnTo>
                    <a:lnTo>
                      <a:pt x="0" y="48951"/>
                    </a:lnTo>
                    <a:lnTo>
                      <a:pt x="0" y="819095"/>
                    </a:lnTo>
                    <a:lnTo>
                      <a:pt x="3846" y="838149"/>
                    </a:lnTo>
                    <a:lnTo>
                      <a:pt x="14337" y="853709"/>
                    </a:lnTo>
                    <a:lnTo>
                      <a:pt x="29896" y="864200"/>
                    </a:lnTo>
                    <a:lnTo>
                      <a:pt x="48951" y="868046"/>
                    </a:lnTo>
                    <a:lnTo>
                      <a:pt x="593563" y="868046"/>
                    </a:lnTo>
                    <a:lnTo>
                      <a:pt x="593563"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4" name="object 9">
                <a:extLst>
                  <a:ext uri="{FF2B5EF4-FFF2-40B4-BE49-F238E27FC236}">
                    <a16:creationId xmlns:a16="http://schemas.microsoft.com/office/drawing/2014/main" id="{E396225A-FCD6-23F9-5D4A-408CBC5C7EA8}"/>
                  </a:ext>
                </a:extLst>
              </p:cNvPr>
              <p:cNvPicPr/>
              <p:nvPr/>
            </p:nvPicPr>
            <p:blipFill>
              <a:blip r:embed="rId5" cstate="screen">
                <a:extLst>
                  <a:ext uri="{28A0092B-C50C-407E-A947-70E740481C1C}">
                    <a14:useLocalDpi xmlns:a14="http://schemas.microsoft.com/office/drawing/2010/main"/>
                  </a:ext>
                </a:extLst>
              </a:blip>
              <a:stretch>
                <a:fillRect/>
              </a:stretch>
            </p:blipFill>
            <p:spPr>
              <a:xfrm>
                <a:off x="19510526" y="6308121"/>
                <a:ext cx="593573" cy="3479192"/>
              </a:xfrm>
              <a:prstGeom prst="rect">
                <a:avLst/>
              </a:prstGeom>
            </p:spPr>
          </p:pic>
          <p:pic>
            <p:nvPicPr>
              <p:cNvPr id="25" name="object 10">
                <a:extLst>
                  <a:ext uri="{FF2B5EF4-FFF2-40B4-BE49-F238E27FC236}">
                    <a16:creationId xmlns:a16="http://schemas.microsoft.com/office/drawing/2014/main" id="{25235960-5FA8-7589-0CF5-15478B5A0E20}"/>
                  </a:ext>
                </a:extLst>
              </p:cNvPr>
              <p:cNvPicPr/>
              <p:nvPr/>
            </p:nvPicPr>
            <p:blipFill>
              <a:blip r:embed="rId6" cstate="screen">
                <a:extLst>
                  <a:ext uri="{28A0092B-C50C-407E-A947-70E740481C1C}">
                    <a14:useLocalDpi xmlns:a14="http://schemas.microsoft.com/office/drawing/2010/main"/>
                  </a:ext>
                </a:extLst>
              </a:blip>
              <a:stretch>
                <a:fillRect/>
              </a:stretch>
            </p:blipFill>
            <p:spPr>
              <a:xfrm>
                <a:off x="15040316" y="6308121"/>
                <a:ext cx="3542017" cy="3479192"/>
              </a:xfrm>
              <a:prstGeom prst="rect">
                <a:avLst/>
              </a:prstGeom>
            </p:spPr>
          </p:pic>
          <p:pic>
            <p:nvPicPr>
              <p:cNvPr id="26" name="object 11">
                <a:extLst>
                  <a:ext uri="{FF2B5EF4-FFF2-40B4-BE49-F238E27FC236}">
                    <a16:creationId xmlns:a16="http://schemas.microsoft.com/office/drawing/2014/main" id="{614D1B0F-1A03-E975-CB46-082F2B84DAC9}"/>
                  </a:ext>
                </a:extLst>
              </p:cNvPr>
              <p:cNvPicPr/>
              <p:nvPr/>
            </p:nvPicPr>
            <p:blipFill>
              <a:blip r:embed="rId7" cstate="screen">
                <a:extLst>
                  <a:ext uri="{28A0092B-C50C-407E-A947-70E740481C1C}">
                    <a14:useLocalDpi xmlns:a14="http://schemas.microsoft.com/office/drawing/2010/main"/>
                  </a:ext>
                </a:extLst>
              </a:blip>
              <a:stretch>
                <a:fillRect/>
              </a:stretch>
            </p:blipFill>
            <p:spPr>
              <a:xfrm>
                <a:off x="18616009" y="6308121"/>
                <a:ext cx="868046" cy="3479192"/>
              </a:xfrm>
              <a:prstGeom prst="rect">
                <a:avLst/>
              </a:prstGeom>
            </p:spPr>
          </p:pic>
        </p:grpSp>
      </p:grpSp>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14" name="Rectangle 13">
            <a:extLst>
              <a:ext uri="{FF2B5EF4-FFF2-40B4-BE49-F238E27FC236}">
                <a16:creationId xmlns:a16="http://schemas.microsoft.com/office/drawing/2014/main" id="{C9D46506-45F9-9D96-836C-7BB9DF31B69A}"/>
              </a:ext>
            </a:extLst>
          </p:cNvPr>
          <p:cNvSpPr/>
          <p:nvPr userDrawn="1"/>
        </p:nvSpPr>
        <p:spPr>
          <a:xfrm>
            <a:off x="150652" y="6360867"/>
            <a:ext cx="3654866" cy="497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27971B4F-A90C-A073-1244-8B6FF658A0B6}"/>
              </a:ext>
            </a:extLst>
          </p:cNvPr>
          <p:cNvSpPr>
            <a:spLocks noGrp="1"/>
          </p:cNvSpPr>
          <p:nvPr>
            <p:ph type="title" hasCustomPrompt="1"/>
          </p:nvPr>
        </p:nvSpPr>
        <p:spPr>
          <a:xfrm>
            <a:off x="720436" y="4059735"/>
            <a:ext cx="8395731" cy="891644"/>
          </a:xfrm>
        </p:spPr>
        <p:txBody>
          <a:bodyPr tIns="0" rIns="0" bIns="0" anchor="b">
            <a:noAutofit/>
          </a:bodyPr>
          <a:lstStyle>
            <a:lvl1pPr>
              <a:lnSpc>
                <a:spcPct val="100000"/>
              </a:lnSpc>
              <a:defRPr sz="6000" b="0">
                <a:solidFill>
                  <a:schemeClr val="tx1"/>
                </a:solidFill>
              </a:defRPr>
            </a:lvl1pPr>
          </a:lstStyle>
          <a:p>
            <a:r>
              <a:rPr lang="en-GB"/>
              <a:t>Click to Edit</a:t>
            </a:r>
            <a:endParaRPr lang="en-US"/>
          </a:p>
        </p:txBody>
      </p:sp>
      <p:sp>
        <p:nvSpPr>
          <p:cNvPr id="27" name="Text Placeholder 17">
            <a:extLst>
              <a:ext uri="{FF2B5EF4-FFF2-40B4-BE49-F238E27FC236}">
                <a16:creationId xmlns:a16="http://schemas.microsoft.com/office/drawing/2014/main" id="{06D1671A-5DB8-3C6F-D431-D06C71E5DF8E}"/>
              </a:ext>
            </a:extLst>
          </p:cNvPr>
          <p:cNvSpPr>
            <a:spLocks noGrp="1"/>
          </p:cNvSpPr>
          <p:nvPr>
            <p:ph type="body" sz="quarter" idx="13" hasCustomPrompt="1"/>
          </p:nvPr>
        </p:nvSpPr>
        <p:spPr>
          <a:xfrm>
            <a:off x="9093212" y="575551"/>
            <a:ext cx="2738619" cy="2948854"/>
          </a:xfrm>
        </p:spPr>
        <p:txBody>
          <a:bodyPr lIns="0" tIns="0" rIns="0" bIns="0" anchor="ctr">
            <a:noAutofit/>
          </a:bodyPr>
          <a:lstStyle>
            <a:lvl1pPr marL="0" indent="0" algn="r">
              <a:lnSpc>
                <a:spcPct val="100000"/>
              </a:lnSpc>
              <a:spcBef>
                <a:spcPts val="0"/>
              </a:spcBef>
              <a:buNone/>
              <a:defRPr sz="18000">
                <a:solidFill>
                  <a:schemeClr val="tx1"/>
                </a:solidFill>
              </a:defRPr>
            </a:lvl1pPr>
            <a:lvl2pPr marL="457200" indent="0">
              <a:buNone/>
              <a:defRPr sz="25000">
                <a:solidFill>
                  <a:schemeClr val="bg1"/>
                </a:solidFill>
              </a:defRPr>
            </a:lvl2pPr>
            <a:lvl3pPr marL="914400" indent="0">
              <a:buNone/>
              <a:defRPr sz="25000">
                <a:solidFill>
                  <a:schemeClr val="bg1"/>
                </a:solidFill>
              </a:defRPr>
            </a:lvl3pPr>
            <a:lvl4pPr marL="1371600" indent="0">
              <a:buNone/>
              <a:defRPr sz="25000">
                <a:solidFill>
                  <a:schemeClr val="bg1"/>
                </a:solidFill>
              </a:defRPr>
            </a:lvl4pPr>
            <a:lvl5pPr marL="1828800" indent="0">
              <a:buNone/>
              <a:defRPr sz="25000">
                <a:solidFill>
                  <a:schemeClr val="bg1"/>
                </a:solidFill>
              </a:defRPr>
            </a:lvl5pPr>
          </a:lstStyle>
          <a:p>
            <a:pPr lvl="0"/>
            <a:r>
              <a:rPr lang="en-US"/>
              <a:t>01</a:t>
            </a:r>
          </a:p>
        </p:txBody>
      </p:sp>
      <p:sp>
        <p:nvSpPr>
          <p:cNvPr id="29" name="Text Placeholder 20">
            <a:extLst>
              <a:ext uri="{FF2B5EF4-FFF2-40B4-BE49-F238E27FC236}">
                <a16:creationId xmlns:a16="http://schemas.microsoft.com/office/drawing/2014/main" id="{7DEE0A31-7A67-47E4-0B65-9910492F4A5A}"/>
              </a:ext>
            </a:extLst>
          </p:cNvPr>
          <p:cNvSpPr>
            <a:spLocks noGrp="1"/>
          </p:cNvSpPr>
          <p:nvPr>
            <p:ph type="body" sz="quarter" idx="14"/>
          </p:nvPr>
        </p:nvSpPr>
        <p:spPr>
          <a:xfrm>
            <a:off x="723481" y="4991603"/>
            <a:ext cx="8392686" cy="758825"/>
          </a:xfrm>
        </p:spPr>
        <p:txBody>
          <a:bodyPr vert="horz" lIns="0" tIns="0" rIns="0" bIns="0" rtlCol="0" anchor="t">
            <a:noAutofit/>
          </a:bodyPr>
          <a:lstStyle>
            <a:lvl1pPr>
              <a:lnSpc>
                <a:spcPct val="100000"/>
              </a:lnSpc>
              <a:defRPr lang="en-GB" sz="4400" b="0" dirty="0" smtClean="0">
                <a:solidFill>
                  <a:schemeClr val="tx1">
                    <a:lumMod val="50000"/>
                    <a:lumOff val="50000"/>
                  </a:schemeClr>
                </a:solidFill>
                <a:latin typeface="+mj-lt"/>
                <a:ea typeface="+mj-ea"/>
                <a:cs typeface="+mj-cs"/>
              </a:defRPr>
            </a:lvl1pPr>
          </a:lstStyle>
          <a:p>
            <a:pPr marL="0" lvl="0">
              <a:spcBef>
                <a:spcPct val="0"/>
              </a:spcBef>
              <a:buNone/>
            </a:pPr>
            <a:r>
              <a:rPr lang="en-US"/>
              <a:t>Click to edit Master text styles</a:t>
            </a:r>
          </a:p>
        </p:txBody>
      </p:sp>
      <p:sp>
        <p:nvSpPr>
          <p:cNvPr id="3" name="Rectangle 2">
            <a:extLst>
              <a:ext uri="{FF2B5EF4-FFF2-40B4-BE49-F238E27FC236}">
                <a16:creationId xmlns:a16="http://schemas.microsoft.com/office/drawing/2014/main" id="{E7446D00-426E-61E6-DFBE-E1988647B267}"/>
              </a:ext>
            </a:extLst>
          </p:cNvPr>
          <p:cNvSpPr/>
          <p:nvPr userDrawn="1"/>
        </p:nvSpPr>
        <p:spPr>
          <a:xfrm>
            <a:off x="10342880" y="193040"/>
            <a:ext cx="1747520" cy="558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551475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Divider 4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81ED7A-B8D4-56D3-8984-8F022B842421}"/>
              </a:ext>
            </a:extLst>
          </p:cNvPr>
          <p:cNvSpPr/>
          <p:nvPr userDrawn="1"/>
        </p:nvSpPr>
        <p:spPr>
          <a:xfrm>
            <a:off x="10342880" y="6217920"/>
            <a:ext cx="1747520" cy="558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object 2">
            <a:extLst>
              <a:ext uri="{FF2B5EF4-FFF2-40B4-BE49-F238E27FC236}">
                <a16:creationId xmlns:a16="http://schemas.microsoft.com/office/drawing/2014/main" id="{BD1869BA-DC9F-C42D-7564-9A77B2D49C73}"/>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1" y="604"/>
            <a:ext cx="9093211" cy="3797711"/>
          </a:xfrm>
          <a:prstGeom prst="rect">
            <a:avLst/>
          </a:prstGeom>
        </p:spPr>
      </p:pic>
      <p:grpSp>
        <p:nvGrpSpPr>
          <p:cNvPr id="17" name="object 3">
            <a:extLst>
              <a:ext uri="{FF2B5EF4-FFF2-40B4-BE49-F238E27FC236}">
                <a16:creationId xmlns:a16="http://schemas.microsoft.com/office/drawing/2014/main" id="{106743D8-E5AC-3057-EDC3-F4D7DC973CB3}"/>
              </a:ext>
            </a:extLst>
          </p:cNvPr>
          <p:cNvGrpSpPr/>
          <p:nvPr/>
        </p:nvGrpSpPr>
        <p:grpSpPr>
          <a:xfrm>
            <a:off x="9120948" y="3826058"/>
            <a:ext cx="3071053" cy="3032545"/>
            <a:chOff x="15040316" y="6308121"/>
            <a:chExt cx="5064125" cy="5000625"/>
          </a:xfrm>
        </p:grpSpPr>
        <p:sp>
          <p:nvSpPr>
            <p:cNvPr id="19" name="object 4">
              <a:extLst>
                <a:ext uri="{FF2B5EF4-FFF2-40B4-BE49-F238E27FC236}">
                  <a16:creationId xmlns:a16="http://schemas.microsoft.com/office/drawing/2014/main" id="{459B025E-4552-F9FA-04A0-2C7A1E98275F}"/>
                </a:ext>
              </a:extLst>
            </p:cNvPr>
            <p:cNvSpPr/>
            <p:nvPr/>
          </p:nvSpPr>
          <p:spPr>
            <a:xfrm>
              <a:off x="18616004" y="9820466"/>
              <a:ext cx="868044" cy="868044"/>
            </a:xfrm>
            <a:custGeom>
              <a:avLst/>
              <a:gdLst/>
              <a:ahLst/>
              <a:cxnLst/>
              <a:rect l="l" t="t" r="r" b="b"/>
              <a:pathLst>
                <a:path w="868044" h="868045">
                  <a:moveTo>
                    <a:pt x="819095" y="0"/>
                  </a:moveTo>
                  <a:lnTo>
                    <a:pt x="48961" y="0"/>
                  </a:lnTo>
                  <a:lnTo>
                    <a:pt x="29905" y="3846"/>
                  </a:lnTo>
                  <a:lnTo>
                    <a:pt x="14342" y="14337"/>
                  </a:lnTo>
                  <a:lnTo>
                    <a:pt x="3848" y="29896"/>
                  </a:lnTo>
                  <a:lnTo>
                    <a:pt x="0" y="48951"/>
                  </a:lnTo>
                  <a:lnTo>
                    <a:pt x="0" y="819095"/>
                  </a:lnTo>
                  <a:lnTo>
                    <a:pt x="3848" y="838149"/>
                  </a:lnTo>
                  <a:lnTo>
                    <a:pt x="14342" y="853709"/>
                  </a:lnTo>
                  <a:lnTo>
                    <a:pt x="29905" y="864200"/>
                  </a:lnTo>
                  <a:lnTo>
                    <a:pt x="48961" y="868046"/>
                  </a:lnTo>
                  <a:lnTo>
                    <a:pt x="819095" y="868046"/>
                  </a:lnTo>
                  <a:lnTo>
                    <a:pt x="838149" y="864200"/>
                  </a:lnTo>
                  <a:lnTo>
                    <a:pt x="853709" y="853709"/>
                  </a:lnTo>
                  <a:lnTo>
                    <a:pt x="864200" y="838149"/>
                  </a:lnTo>
                  <a:lnTo>
                    <a:pt x="868046" y="819095"/>
                  </a:lnTo>
                  <a:lnTo>
                    <a:pt x="868046" y="48951"/>
                  </a:lnTo>
                  <a:lnTo>
                    <a:pt x="864200" y="29896"/>
                  </a:lnTo>
                  <a:lnTo>
                    <a:pt x="853709" y="14337"/>
                  </a:lnTo>
                  <a:lnTo>
                    <a:pt x="838149" y="3846"/>
                  </a:lnTo>
                  <a:lnTo>
                    <a:pt x="819095" y="0"/>
                  </a:lnTo>
                  <a:close/>
                </a:path>
              </a:pathLst>
            </a:custGeom>
            <a:solidFill>
              <a:srgbClr val="8BC7F9"/>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0" name="object 5">
              <a:extLst>
                <a:ext uri="{FF2B5EF4-FFF2-40B4-BE49-F238E27FC236}">
                  <a16:creationId xmlns:a16="http://schemas.microsoft.com/office/drawing/2014/main" id="{59CEECE1-170C-8DBB-F7A3-B0E3CA66AABF}"/>
                </a:ext>
              </a:extLst>
            </p:cNvPr>
            <p:cNvSpPr/>
            <p:nvPr/>
          </p:nvSpPr>
          <p:spPr>
            <a:xfrm>
              <a:off x="18616009" y="10714992"/>
              <a:ext cx="868044" cy="593725"/>
            </a:xfrm>
            <a:custGeom>
              <a:avLst/>
              <a:gdLst/>
              <a:ahLst/>
              <a:cxnLst/>
              <a:rect l="l" t="t" r="r" b="b"/>
              <a:pathLst>
                <a:path w="868044" h="593725">
                  <a:moveTo>
                    <a:pt x="819095" y="0"/>
                  </a:moveTo>
                  <a:lnTo>
                    <a:pt x="48951" y="0"/>
                  </a:lnTo>
                  <a:lnTo>
                    <a:pt x="29896" y="3846"/>
                  </a:lnTo>
                  <a:lnTo>
                    <a:pt x="14337" y="14337"/>
                  </a:lnTo>
                  <a:lnTo>
                    <a:pt x="3846" y="29896"/>
                  </a:lnTo>
                  <a:lnTo>
                    <a:pt x="0" y="48951"/>
                  </a:lnTo>
                  <a:lnTo>
                    <a:pt x="0" y="593563"/>
                  </a:lnTo>
                  <a:lnTo>
                    <a:pt x="868046" y="593563"/>
                  </a:lnTo>
                  <a:lnTo>
                    <a:pt x="868046" y="48951"/>
                  </a:lnTo>
                  <a:lnTo>
                    <a:pt x="864200" y="29896"/>
                  </a:lnTo>
                  <a:lnTo>
                    <a:pt x="853709" y="14337"/>
                  </a:lnTo>
                  <a:lnTo>
                    <a:pt x="838149" y="3846"/>
                  </a:lnTo>
                  <a:lnTo>
                    <a:pt x="819095"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1" name="object 6">
              <a:extLst>
                <a:ext uri="{FF2B5EF4-FFF2-40B4-BE49-F238E27FC236}">
                  <a16:creationId xmlns:a16="http://schemas.microsoft.com/office/drawing/2014/main" id="{2E69838C-7F59-281A-CDCD-E5835EE3784B}"/>
                </a:ext>
              </a:extLst>
            </p:cNvPr>
            <p:cNvPicPr/>
            <p:nvPr/>
          </p:nvPicPr>
          <p:blipFill>
            <a:blip r:embed="rId3" cstate="screen">
              <a:extLst>
                <a:ext uri="{28A0092B-C50C-407E-A947-70E740481C1C}">
                  <a14:useLocalDpi xmlns:a14="http://schemas.microsoft.com/office/drawing/2010/main"/>
                </a:ext>
              </a:extLst>
            </a:blip>
            <a:stretch>
              <a:fillRect/>
            </a:stretch>
          </p:blipFill>
          <p:spPr>
            <a:xfrm>
              <a:off x="15040316" y="9820465"/>
              <a:ext cx="3542017" cy="868057"/>
            </a:xfrm>
            <a:prstGeom prst="rect">
              <a:avLst/>
            </a:prstGeom>
          </p:spPr>
        </p:pic>
        <p:pic>
          <p:nvPicPr>
            <p:cNvPr id="22" name="object 7">
              <a:extLst>
                <a:ext uri="{FF2B5EF4-FFF2-40B4-BE49-F238E27FC236}">
                  <a16:creationId xmlns:a16="http://schemas.microsoft.com/office/drawing/2014/main" id="{B8DB9457-38DA-2D83-C337-AA3FE719CB2D}"/>
                </a:ext>
              </a:extLst>
            </p:cNvPr>
            <p:cNvPicPr/>
            <p:nvPr/>
          </p:nvPicPr>
          <p:blipFill>
            <a:blip r:embed="rId4" cstate="screen">
              <a:extLst>
                <a:ext uri="{28A0092B-C50C-407E-A947-70E740481C1C}">
                  <a14:useLocalDpi xmlns:a14="http://schemas.microsoft.com/office/drawing/2010/main"/>
                </a:ext>
              </a:extLst>
            </a:blip>
            <a:stretch>
              <a:fillRect/>
            </a:stretch>
          </p:blipFill>
          <p:spPr>
            <a:xfrm>
              <a:off x="15040316" y="10714992"/>
              <a:ext cx="3542017" cy="593563"/>
            </a:xfrm>
            <a:prstGeom prst="rect">
              <a:avLst/>
            </a:prstGeom>
          </p:spPr>
        </p:pic>
        <p:sp>
          <p:nvSpPr>
            <p:cNvPr id="23" name="object 8">
              <a:extLst>
                <a:ext uri="{FF2B5EF4-FFF2-40B4-BE49-F238E27FC236}">
                  <a16:creationId xmlns:a16="http://schemas.microsoft.com/office/drawing/2014/main" id="{DA472AC8-C63B-B405-6903-2FC93CCA1BF5}"/>
                </a:ext>
              </a:extLst>
            </p:cNvPr>
            <p:cNvSpPr/>
            <p:nvPr/>
          </p:nvSpPr>
          <p:spPr>
            <a:xfrm>
              <a:off x="19510536" y="9820466"/>
              <a:ext cx="593725" cy="868044"/>
            </a:xfrm>
            <a:custGeom>
              <a:avLst/>
              <a:gdLst/>
              <a:ahLst/>
              <a:cxnLst/>
              <a:rect l="l" t="t" r="r" b="b"/>
              <a:pathLst>
                <a:path w="593725" h="868045">
                  <a:moveTo>
                    <a:pt x="593563" y="0"/>
                  </a:moveTo>
                  <a:lnTo>
                    <a:pt x="48951" y="0"/>
                  </a:lnTo>
                  <a:lnTo>
                    <a:pt x="29896" y="3846"/>
                  </a:lnTo>
                  <a:lnTo>
                    <a:pt x="14337" y="14337"/>
                  </a:lnTo>
                  <a:lnTo>
                    <a:pt x="3846" y="29896"/>
                  </a:lnTo>
                  <a:lnTo>
                    <a:pt x="0" y="48951"/>
                  </a:lnTo>
                  <a:lnTo>
                    <a:pt x="0" y="819095"/>
                  </a:lnTo>
                  <a:lnTo>
                    <a:pt x="3846" y="838149"/>
                  </a:lnTo>
                  <a:lnTo>
                    <a:pt x="14337" y="853709"/>
                  </a:lnTo>
                  <a:lnTo>
                    <a:pt x="29896" y="864200"/>
                  </a:lnTo>
                  <a:lnTo>
                    <a:pt x="48951" y="868046"/>
                  </a:lnTo>
                  <a:lnTo>
                    <a:pt x="593563" y="868046"/>
                  </a:lnTo>
                  <a:lnTo>
                    <a:pt x="593563"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4" name="object 9">
              <a:extLst>
                <a:ext uri="{FF2B5EF4-FFF2-40B4-BE49-F238E27FC236}">
                  <a16:creationId xmlns:a16="http://schemas.microsoft.com/office/drawing/2014/main" id="{E396225A-FCD6-23F9-5D4A-408CBC5C7EA8}"/>
                </a:ext>
              </a:extLst>
            </p:cNvPr>
            <p:cNvPicPr/>
            <p:nvPr/>
          </p:nvPicPr>
          <p:blipFill>
            <a:blip r:embed="rId5" cstate="screen">
              <a:extLst>
                <a:ext uri="{28A0092B-C50C-407E-A947-70E740481C1C}">
                  <a14:useLocalDpi xmlns:a14="http://schemas.microsoft.com/office/drawing/2010/main"/>
                </a:ext>
              </a:extLst>
            </a:blip>
            <a:stretch>
              <a:fillRect/>
            </a:stretch>
          </p:blipFill>
          <p:spPr>
            <a:xfrm>
              <a:off x="19510526" y="6308121"/>
              <a:ext cx="593573" cy="3479192"/>
            </a:xfrm>
            <a:prstGeom prst="rect">
              <a:avLst/>
            </a:prstGeom>
          </p:spPr>
        </p:pic>
        <p:pic>
          <p:nvPicPr>
            <p:cNvPr id="25" name="object 10">
              <a:extLst>
                <a:ext uri="{FF2B5EF4-FFF2-40B4-BE49-F238E27FC236}">
                  <a16:creationId xmlns:a16="http://schemas.microsoft.com/office/drawing/2014/main" id="{25235960-5FA8-7589-0CF5-15478B5A0E20}"/>
                </a:ext>
              </a:extLst>
            </p:cNvPr>
            <p:cNvPicPr/>
            <p:nvPr/>
          </p:nvPicPr>
          <p:blipFill>
            <a:blip r:embed="rId6" cstate="screen">
              <a:extLst>
                <a:ext uri="{28A0092B-C50C-407E-A947-70E740481C1C}">
                  <a14:useLocalDpi xmlns:a14="http://schemas.microsoft.com/office/drawing/2010/main"/>
                </a:ext>
              </a:extLst>
            </a:blip>
            <a:stretch>
              <a:fillRect/>
            </a:stretch>
          </p:blipFill>
          <p:spPr>
            <a:xfrm>
              <a:off x="15040316" y="6308121"/>
              <a:ext cx="3542017" cy="3479192"/>
            </a:xfrm>
            <a:prstGeom prst="rect">
              <a:avLst/>
            </a:prstGeom>
          </p:spPr>
        </p:pic>
        <p:pic>
          <p:nvPicPr>
            <p:cNvPr id="26" name="object 11">
              <a:extLst>
                <a:ext uri="{FF2B5EF4-FFF2-40B4-BE49-F238E27FC236}">
                  <a16:creationId xmlns:a16="http://schemas.microsoft.com/office/drawing/2014/main" id="{614D1B0F-1A03-E975-CB46-082F2B84DAC9}"/>
                </a:ext>
              </a:extLst>
            </p:cNvPr>
            <p:cNvPicPr/>
            <p:nvPr/>
          </p:nvPicPr>
          <p:blipFill>
            <a:blip r:embed="rId7" cstate="screen">
              <a:extLst>
                <a:ext uri="{28A0092B-C50C-407E-A947-70E740481C1C}">
                  <a14:useLocalDpi xmlns:a14="http://schemas.microsoft.com/office/drawing/2010/main"/>
                </a:ext>
              </a:extLst>
            </a:blip>
            <a:stretch>
              <a:fillRect/>
            </a:stretch>
          </p:blipFill>
          <p:spPr>
            <a:xfrm>
              <a:off x="18616009" y="6308121"/>
              <a:ext cx="868046" cy="3479192"/>
            </a:xfrm>
            <a:prstGeom prst="rect">
              <a:avLst/>
            </a:prstGeom>
          </p:spPr>
        </p:pic>
      </p:grpSp>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14" name="Rectangle 13">
            <a:extLst>
              <a:ext uri="{FF2B5EF4-FFF2-40B4-BE49-F238E27FC236}">
                <a16:creationId xmlns:a16="http://schemas.microsoft.com/office/drawing/2014/main" id="{C9D46506-45F9-9D96-836C-7BB9DF31B69A}"/>
              </a:ext>
            </a:extLst>
          </p:cNvPr>
          <p:cNvSpPr/>
          <p:nvPr userDrawn="1"/>
        </p:nvSpPr>
        <p:spPr>
          <a:xfrm>
            <a:off x="150651" y="6360867"/>
            <a:ext cx="3601077" cy="497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17">
            <a:extLst>
              <a:ext uri="{FF2B5EF4-FFF2-40B4-BE49-F238E27FC236}">
                <a16:creationId xmlns:a16="http://schemas.microsoft.com/office/drawing/2014/main" id="{3FC89274-24DB-7495-CDE4-9C4F96BCE696}"/>
              </a:ext>
            </a:extLst>
          </p:cNvPr>
          <p:cNvSpPr>
            <a:spLocks noGrp="1"/>
          </p:cNvSpPr>
          <p:nvPr>
            <p:ph type="body" sz="quarter" idx="13" hasCustomPrompt="1"/>
          </p:nvPr>
        </p:nvSpPr>
        <p:spPr>
          <a:xfrm>
            <a:off x="9120948" y="3835271"/>
            <a:ext cx="2163638" cy="2046328"/>
          </a:xfrm>
        </p:spPr>
        <p:txBody>
          <a:bodyPr lIns="0" tIns="0" rIns="0" bIns="0" anchor="ctr">
            <a:noAutofit/>
          </a:bodyPr>
          <a:lstStyle>
            <a:lvl1pPr marL="0" indent="0" algn="ctr">
              <a:lnSpc>
                <a:spcPct val="100000"/>
              </a:lnSpc>
              <a:spcBef>
                <a:spcPts val="0"/>
              </a:spcBef>
              <a:buNone/>
              <a:defRPr sz="14000">
                <a:solidFill>
                  <a:schemeClr val="bg1"/>
                </a:solidFill>
              </a:defRPr>
            </a:lvl1pPr>
            <a:lvl2pPr marL="457200" indent="0">
              <a:buNone/>
              <a:defRPr sz="25000">
                <a:solidFill>
                  <a:schemeClr val="bg1"/>
                </a:solidFill>
              </a:defRPr>
            </a:lvl2pPr>
            <a:lvl3pPr marL="914400" indent="0">
              <a:buNone/>
              <a:defRPr sz="25000">
                <a:solidFill>
                  <a:schemeClr val="bg1"/>
                </a:solidFill>
              </a:defRPr>
            </a:lvl3pPr>
            <a:lvl4pPr marL="1371600" indent="0">
              <a:buNone/>
              <a:defRPr sz="25000">
                <a:solidFill>
                  <a:schemeClr val="bg1"/>
                </a:solidFill>
              </a:defRPr>
            </a:lvl4pPr>
            <a:lvl5pPr marL="1828800" indent="0">
              <a:buNone/>
              <a:defRPr sz="25000">
                <a:solidFill>
                  <a:schemeClr val="bg1"/>
                </a:solidFill>
              </a:defRPr>
            </a:lvl5pPr>
          </a:lstStyle>
          <a:p>
            <a:pPr lvl="0"/>
            <a:r>
              <a:rPr lang="en-US"/>
              <a:t>01</a:t>
            </a:r>
          </a:p>
        </p:txBody>
      </p:sp>
      <p:sp>
        <p:nvSpPr>
          <p:cNvPr id="7" name="Title 1">
            <a:extLst>
              <a:ext uri="{FF2B5EF4-FFF2-40B4-BE49-F238E27FC236}">
                <a16:creationId xmlns:a16="http://schemas.microsoft.com/office/drawing/2014/main" id="{8C24CDC1-2B34-1A69-E662-9145B79975E8}"/>
              </a:ext>
            </a:extLst>
          </p:cNvPr>
          <p:cNvSpPr>
            <a:spLocks noGrp="1"/>
          </p:cNvSpPr>
          <p:nvPr>
            <p:ph type="title" hasCustomPrompt="1"/>
          </p:nvPr>
        </p:nvSpPr>
        <p:spPr>
          <a:xfrm>
            <a:off x="720436" y="4059735"/>
            <a:ext cx="8395731" cy="891644"/>
          </a:xfrm>
        </p:spPr>
        <p:txBody>
          <a:bodyPr tIns="0" rIns="0" bIns="0" anchor="b">
            <a:noAutofit/>
          </a:bodyPr>
          <a:lstStyle>
            <a:lvl1pPr>
              <a:lnSpc>
                <a:spcPct val="100000"/>
              </a:lnSpc>
              <a:defRPr sz="6000" b="0">
                <a:solidFill>
                  <a:schemeClr val="tx1"/>
                </a:solidFill>
              </a:defRPr>
            </a:lvl1pPr>
          </a:lstStyle>
          <a:p>
            <a:r>
              <a:rPr lang="en-GB"/>
              <a:t>Click to Edit</a:t>
            </a:r>
            <a:endParaRPr lang="en-US"/>
          </a:p>
        </p:txBody>
      </p:sp>
      <p:sp>
        <p:nvSpPr>
          <p:cNvPr id="9" name="Text Placeholder 20">
            <a:extLst>
              <a:ext uri="{FF2B5EF4-FFF2-40B4-BE49-F238E27FC236}">
                <a16:creationId xmlns:a16="http://schemas.microsoft.com/office/drawing/2014/main" id="{A62E9E2A-224F-B51A-7058-A5A391101586}"/>
              </a:ext>
            </a:extLst>
          </p:cNvPr>
          <p:cNvSpPr>
            <a:spLocks noGrp="1"/>
          </p:cNvSpPr>
          <p:nvPr>
            <p:ph type="body" sz="quarter" idx="15"/>
          </p:nvPr>
        </p:nvSpPr>
        <p:spPr>
          <a:xfrm>
            <a:off x="723481" y="4991603"/>
            <a:ext cx="8392686" cy="758825"/>
          </a:xfrm>
        </p:spPr>
        <p:txBody>
          <a:bodyPr vert="horz" lIns="0" tIns="0" rIns="0" bIns="0" rtlCol="0" anchor="t">
            <a:noAutofit/>
          </a:bodyPr>
          <a:lstStyle>
            <a:lvl1pPr>
              <a:lnSpc>
                <a:spcPct val="100000"/>
              </a:lnSpc>
              <a:defRPr lang="en-GB" sz="4400" b="0" dirty="0" smtClean="0">
                <a:solidFill>
                  <a:schemeClr val="tx1">
                    <a:lumMod val="50000"/>
                    <a:lumOff val="50000"/>
                  </a:schemeClr>
                </a:solidFill>
                <a:latin typeface="+mj-lt"/>
                <a:ea typeface="+mj-ea"/>
                <a:cs typeface="+mj-cs"/>
              </a:defRPr>
            </a:lvl1pPr>
          </a:lstStyle>
          <a:p>
            <a:pPr marL="0" lvl="0">
              <a:spcBef>
                <a:spcPct val="0"/>
              </a:spcBef>
              <a:buNone/>
            </a:pPr>
            <a:r>
              <a:rPr lang="en-US"/>
              <a:t>Click to edit Master text styles</a:t>
            </a:r>
          </a:p>
        </p:txBody>
      </p:sp>
      <p:sp>
        <p:nvSpPr>
          <p:cNvPr id="3" name="Picture Placeholder 3">
            <a:extLst>
              <a:ext uri="{FF2B5EF4-FFF2-40B4-BE49-F238E27FC236}">
                <a16:creationId xmlns:a16="http://schemas.microsoft.com/office/drawing/2014/main" id="{892DCE12-A2DE-974B-BAEB-DBA1834B6F82}"/>
              </a:ext>
            </a:extLst>
          </p:cNvPr>
          <p:cNvSpPr>
            <a:spLocks noGrp="1"/>
          </p:cNvSpPr>
          <p:nvPr>
            <p:ph type="pic" sz="quarter" idx="14"/>
          </p:nvPr>
        </p:nvSpPr>
        <p:spPr>
          <a:xfrm>
            <a:off x="0" y="0"/>
            <a:ext cx="9093211" cy="3826058"/>
          </a:xfrm>
          <a:prstGeom prst="roundRect">
            <a:avLst>
              <a:gd name="adj" fmla="val 858"/>
            </a:avLst>
          </a:prstGeom>
          <a:noFill/>
        </p:spPr>
        <p:txBody>
          <a:bodyPr>
            <a:normAutofit/>
          </a:bodyPr>
          <a:lstStyle>
            <a:lvl1pPr>
              <a:defRPr sz="1200"/>
            </a:lvl1pPr>
          </a:lstStyle>
          <a:p>
            <a:r>
              <a:rPr lang="en-US"/>
              <a:t>Click icon to add picture</a:t>
            </a:r>
          </a:p>
        </p:txBody>
      </p:sp>
      <p:sp>
        <p:nvSpPr>
          <p:cNvPr id="4" name="Rectangle 3">
            <a:extLst>
              <a:ext uri="{FF2B5EF4-FFF2-40B4-BE49-F238E27FC236}">
                <a16:creationId xmlns:a16="http://schemas.microsoft.com/office/drawing/2014/main" id="{C60E9AEE-AF0E-C258-30E3-D9D67060494D}"/>
              </a:ext>
            </a:extLst>
          </p:cNvPr>
          <p:cNvSpPr/>
          <p:nvPr userDrawn="1"/>
        </p:nvSpPr>
        <p:spPr>
          <a:xfrm>
            <a:off x="10342880" y="193040"/>
            <a:ext cx="1747520" cy="558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80250161"/>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ain Content-Tex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0134600" cy="828820"/>
          </a:xfrm>
        </p:spPr>
        <p:txBody>
          <a:bodyPr>
            <a:noAutofit/>
          </a:bodyPr>
          <a:lstStyle>
            <a:lvl1pPr>
              <a:lnSpc>
                <a:spcPct val="100000"/>
              </a:lnSpc>
              <a:defRPr sz="2600" b="1"/>
            </a:lvl1pPr>
          </a:lstStyle>
          <a:p>
            <a:r>
              <a:rPr lang="en-US"/>
              <a:t>Click to edit Master title style</a:t>
            </a:r>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8" name="Content Placeholder 2">
            <a:extLst>
              <a:ext uri="{FF2B5EF4-FFF2-40B4-BE49-F238E27FC236}">
                <a16:creationId xmlns:a16="http://schemas.microsoft.com/office/drawing/2014/main" id="{B0FF580F-719F-8693-863B-4A74F148282B}"/>
              </a:ext>
            </a:extLst>
          </p:cNvPr>
          <p:cNvSpPr>
            <a:spLocks noGrp="1"/>
          </p:cNvSpPr>
          <p:nvPr>
            <p:ph idx="1"/>
          </p:nvPr>
        </p:nvSpPr>
        <p:spPr>
          <a:xfrm>
            <a:off x="381000" y="1104900"/>
            <a:ext cx="4940030" cy="5257800"/>
          </a:xfrm>
        </p:spPr>
        <p:txBody>
          <a:bodyPr lIns="0">
            <a:normAutofit/>
          </a:bodyPr>
          <a:lstStyle>
            <a:lvl1pPr>
              <a:lnSpc>
                <a:spcPct val="100000"/>
              </a:lnSpc>
              <a:spcBef>
                <a:spcPts val="0"/>
              </a:spcBef>
              <a:spcAft>
                <a:spcPts val="600"/>
              </a:spcAft>
              <a:defRPr sz="1400"/>
            </a:lvl1pPr>
            <a:lvl2pPr>
              <a:defRPr sz="1400"/>
            </a:lvl2pPr>
            <a:lvl3pPr>
              <a:defRPr sz="1200"/>
            </a:lvl3pPr>
            <a:lvl4pPr>
              <a:defRPr sz="1100"/>
            </a:lvl4pPr>
            <a:lvl5pPr>
              <a:defRPr sz="1100"/>
            </a:lvl5pPr>
          </a:lstStyle>
          <a:p>
            <a:pPr lvl="0"/>
            <a:r>
              <a:rPr lang="en-US"/>
              <a:t>Click to edit Master text styles</a:t>
            </a:r>
          </a:p>
        </p:txBody>
      </p:sp>
      <p:sp>
        <p:nvSpPr>
          <p:cNvPr id="4" name="Picture Placeholder 3">
            <a:extLst>
              <a:ext uri="{FF2B5EF4-FFF2-40B4-BE49-F238E27FC236}">
                <a16:creationId xmlns:a16="http://schemas.microsoft.com/office/drawing/2014/main" id="{FB7E269F-CC0F-6646-02FF-C0095FEE0E84}"/>
              </a:ext>
            </a:extLst>
          </p:cNvPr>
          <p:cNvSpPr>
            <a:spLocks noGrp="1"/>
          </p:cNvSpPr>
          <p:nvPr>
            <p:ph type="pic" sz="quarter" idx="13"/>
          </p:nvPr>
        </p:nvSpPr>
        <p:spPr>
          <a:xfrm>
            <a:off x="5514975" y="1104900"/>
            <a:ext cx="6677025" cy="5257800"/>
          </a:xfrm>
        </p:spPr>
        <p:txBody>
          <a:bodyPr/>
          <a:lstStyle/>
          <a:p>
            <a:r>
              <a:rPr lang="en-US"/>
              <a:t>Click icon to add picture</a:t>
            </a:r>
          </a:p>
        </p:txBody>
      </p:sp>
    </p:spTree>
    <p:extLst>
      <p:ext uri="{BB962C8B-B14F-4D97-AF65-F5344CB8AC3E}">
        <p14:creationId xmlns:p14="http://schemas.microsoft.com/office/powerpoint/2010/main" val="42929586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in Conte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0043160" cy="478537"/>
          </a:xfrm>
        </p:spPr>
        <p:txBody>
          <a:bodyPr>
            <a:noAutofit/>
          </a:bodyPr>
          <a:lstStyle>
            <a:lvl1pPr>
              <a:lnSpc>
                <a:spcPct val="100000"/>
              </a:lnSpc>
              <a:defRPr sz="2600" b="1"/>
            </a:lvl1pPr>
          </a:lstStyle>
          <a:p>
            <a:r>
              <a:rPr lang="en-US"/>
              <a:t>Click to edit Master title style</a:t>
            </a:r>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0043160" cy="350283"/>
          </a:xfrm>
        </p:spPr>
        <p:txBody>
          <a:bodyPr lIns="0" anchor="ctr">
            <a:no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1" y="1104900"/>
            <a:ext cx="11430000" cy="5257799"/>
          </a:xfrm>
        </p:spPr>
        <p:txBody>
          <a:bodyPr>
            <a:normAutofit/>
          </a:bodyPr>
          <a:lstStyle>
            <a:lvl1pPr>
              <a:lnSpc>
                <a:spcPct val="100000"/>
              </a:lnSpc>
              <a:spcBef>
                <a:spcPts val="0"/>
              </a:spcBef>
              <a:spcAft>
                <a:spcPts val="600"/>
              </a:spcAft>
              <a:defRPr sz="1400"/>
            </a:lvl1pPr>
            <a:lvl2pPr marL="465138" indent="-233363">
              <a:lnSpc>
                <a:spcPct val="100000"/>
              </a:lnSpc>
              <a:spcBef>
                <a:spcPts val="0"/>
              </a:spcBef>
              <a:spcAft>
                <a:spcPts val="600"/>
              </a:spcAft>
              <a:buFont typeface="System Font Regular"/>
              <a:buChar char="–"/>
              <a:tabLst/>
              <a:defRPr sz="1200"/>
            </a:lvl2pPr>
            <a:lvl3pPr marL="687388" indent="-222250">
              <a:lnSpc>
                <a:spcPct val="100000"/>
              </a:lnSpc>
              <a:spcBef>
                <a:spcPts val="0"/>
              </a:spcBef>
              <a:spcAft>
                <a:spcPts val="600"/>
              </a:spcAft>
              <a:tabLst/>
              <a:defRPr sz="1100"/>
            </a:lvl3pPr>
            <a:lvl4pPr>
              <a:defRPr sz="1050"/>
            </a:lvl4pPr>
            <a:lvl5pPr>
              <a:defRPr sz="105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37215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EB0B6-5A3D-53FA-0735-A32BD366EC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9B0735-DD68-AD42-8A66-9C6E38ED31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2589B5-2FC1-E6B0-BADB-A612F9BAA32A}"/>
              </a:ext>
            </a:extLst>
          </p:cNvPr>
          <p:cNvSpPr>
            <a:spLocks noGrp="1"/>
          </p:cNvSpPr>
          <p:nvPr>
            <p:ph type="dt" sz="half" idx="10"/>
          </p:nvPr>
        </p:nvSpPr>
        <p:spPr/>
        <p:txBody>
          <a:bodyPr/>
          <a:lstStyle/>
          <a:p>
            <a:r>
              <a:rPr lang="en-US"/>
              <a:t>Copyright © 2022 HCL Technologies</a:t>
            </a:r>
          </a:p>
        </p:txBody>
      </p:sp>
      <p:sp>
        <p:nvSpPr>
          <p:cNvPr id="5" name="Footer Placeholder 4">
            <a:extLst>
              <a:ext uri="{FF2B5EF4-FFF2-40B4-BE49-F238E27FC236}">
                <a16:creationId xmlns:a16="http://schemas.microsoft.com/office/drawing/2014/main" id="{8A827BDB-B66F-B0A4-84A2-B50FDFB9090D}"/>
              </a:ext>
            </a:extLst>
          </p:cNvPr>
          <p:cNvSpPr>
            <a:spLocks noGrp="1"/>
          </p:cNvSpPr>
          <p:nvPr>
            <p:ph type="ftr" sz="quarter" idx="11"/>
          </p:nvPr>
        </p:nvSpPr>
        <p:spPr/>
        <p:txBody>
          <a:bodyPr/>
          <a:lstStyle/>
          <a:p>
            <a:r>
              <a:rPr lang="en-US"/>
              <a:t>ERS EBT MODE-2 | DIGITAL ENGINEERING</a:t>
            </a:r>
          </a:p>
        </p:txBody>
      </p:sp>
      <p:sp>
        <p:nvSpPr>
          <p:cNvPr id="6" name="Slide Number Placeholder 5">
            <a:extLst>
              <a:ext uri="{FF2B5EF4-FFF2-40B4-BE49-F238E27FC236}">
                <a16:creationId xmlns:a16="http://schemas.microsoft.com/office/drawing/2014/main" id="{0358106C-B515-89D5-FA96-F0EAC37CDCDF}"/>
              </a:ext>
            </a:extLst>
          </p:cNvPr>
          <p:cNvSpPr>
            <a:spLocks noGrp="1"/>
          </p:cNvSpPr>
          <p:nvPr>
            <p:ph type="sldNum" sz="quarter" idx="12"/>
          </p:nvPr>
        </p:nvSpPr>
        <p:spPr/>
        <p:txBody>
          <a:bodyPr/>
          <a:lstStyle/>
          <a:p>
            <a:fld id="{5173D9DB-5D48-412B-B161-1CF3723B5E6C}" type="slidenum">
              <a:rPr lang="en-US" smtClean="0"/>
              <a:t>‹#›</a:t>
            </a:fld>
            <a:endParaRPr lang="en-US"/>
          </a:p>
        </p:txBody>
      </p:sp>
    </p:spTree>
    <p:extLst>
      <p:ext uri="{BB962C8B-B14F-4D97-AF65-F5344CB8AC3E}">
        <p14:creationId xmlns:p14="http://schemas.microsoft.com/office/powerpoint/2010/main" val="8924391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Main Conte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0033000" cy="478537"/>
          </a:xfrm>
        </p:spPr>
        <p:txBody>
          <a:bodyPr>
            <a:noAutofit/>
          </a:bodyPr>
          <a:lstStyle>
            <a:lvl1pPr>
              <a:lnSpc>
                <a:spcPct val="100000"/>
              </a:lnSpc>
              <a:spcBef>
                <a:spcPts val="0"/>
              </a:spcBef>
              <a:defRPr sz="2600" b="1"/>
            </a:lvl1pPr>
          </a:lstStyle>
          <a:p>
            <a:r>
              <a:rPr lang="en-US"/>
              <a:t>Click to edit Master title style</a:t>
            </a:r>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0033000" cy="350283"/>
          </a:xfrm>
        </p:spPr>
        <p:txBody>
          <a:bodyPr lIns="0" anchor="ctr">
            <a:no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1" y="1104900"/>
            <a:ext cx="11430000" cy="1656167"/>
          </a:xfrm>
        </p:spPr>
        <p:txBody>
          <a:bodyPr>
            <a:normAutofit/>
          </a:bodyPr>
          <a:lstStyle>
            <a:lvl1pPr>
              <a:lnSpc>
                <a:spcPct val="100000"/>
              </a:lnSpc>
              <a:spcBef>
                <a:spcPts val="0"/>
              </a:spcBef>
              <a:spcAft>
                <a:spcPts val="600"/>
              </a:spcAft>
              <a:defRPr sz="1400"/>
            </a:lvl1pPr>
            <a:lvl2pPr marL="465138" indent="-233363">
              <a:lnSpc>
                <a:spcPct val="100000"/>
              </a:lnSpc>
              <a:spcBef>
                <a:spcPts val="0"/>
              </a:spcBef>
              <a:spcAft>
                <a:spcPts val="600"/>
              </a:spcAft>
              <a:buFont typeface="System Font Regular"/>
              <a:buChar char="–"/>
              <a:tabLst/>
              <a:defRPr sz="1200"/>
            </a:lvl2pPr>
            <a:lvl3pPr marL="687388" indent="-222250">
              <a:lnSpc>
                <a:spcPct val="100000"/>
              </a:lnSpc>
              <a:spcBef>
                <a:spcPts val="0"/>
              </a:spcBef>
              <a:spcAft>
                <a:spcPts val="600"/>
              </a:spcAft>
              <a:tabLst/>
              <a:defRPr sz="1100"/>
            </a:lvl3pPr>
            <a:lvl4pPr>
              <a:defRPr sz="1050"/>
            </a:lvl4pPr>
            <a:lvl5pPr>
              <a:defRPr sz="1050"/>
            </a:lvl5pPr>
          </a:lstStyle>
          <a:p>
            <a:pPr lvl="0"/>
            <a:r>
              <a:rPr lang="en-US"/>
              <a:t>Click to edit Master text styles</a:t>
            </a:r>
          </a:p>
          <a:p>
            <a:pPr lvl="1"/>
            <a:r>
              <a:rPr lang="en-US"/>
              <a:t>Second level</a:t>
            </a:r>
          </a:p>
          <a:p>
            <a:pPr lvl="2"/>
            <a:r>
              <a:rPr lang="en-US"/>
              <a:t>Third level</a:t>
            </a:r>
          </a:p>
        </p:txBody>
      </p:sp>
      <p:sp>
        <p:nvSpPr>
          <p:cNvPr id="4" name="Picture Placeholder 3">
            <a:extLst>
              <a:ext uri="{FF2B5EF4-FFF2-40B4-BE49-F238E27FC236}">
                <a16:creationId xmlns:a16="http://schemas.microsoft.com/office/drawing/2014/main" id="{3B2744DD-7622-7A0D-D878-3A2F0DD565DB}"/>
              </a:ext>
            </a:extLst>
          </p:cNvPr>
          <p:cNvSpPr>
            <a:spLocks noGrp="1"/>
          </p:cNvSpPr>
          <p:nvPr>
            <p:ph type="pic" sz="quarter" idx="16"/>
          </p:nvPr>
        </p:nvSpPr>
        <p:spPr>
          <a:xfrm>
            <a:off x="0" y="2761673"/>
            <a:ext cx="12192000" cy="3720090"/>
          </a:xfrm>
        </p:spPr>
        <p:txBody>
          <a:bodyPr>
            <a:normAutofit/>
          </a:bodyPr>
          <a:lstStyle>
            <a:lvl1pPr>
              <a:defRPr sz="1200"/>
            </a:lvl1pPr>
          </a:lstStyle>
          <a:p>
            <a:r>
              <a:rPr lang="en-US"/>
              <a:t>Click icon to add picture</a:t>
            </a:r>
          </a:p>
        </p:txBody>
      </p:sp>
    </p:spTree>
    <p:extLst>
      <p:ext uri="{BB962C8B-B14F-4D97-AF65-F5344CB8AC3E}">
        <p14:creationId xmlns:p14="http://schemas.microsoft.com/office/powerpoint/2010/main" val="35562936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Main Content-2 Sub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4" name="Picture Placeholder 3">
            <a:extLst>
              <a:ext uri="{FF2B5EF4-FFF2-40B4-BE49-F238E27FC236}">
                <a16:creationId xmlns:a16="http://schemas.microsoft.com/office/drawing/2014/main" id="{3B2744DD-7622-7A0D-D878-3A2F0DD565DB}"/>
              </a:ext>
            </a:extLst>
          </p:cNvPr>
          <p:cNvSpPr>
            <a:spLocks noGrp="1"/>
          </p:cNvSpPr>
          <p:nvPr>
            <p:ph type="pic" sz="quarter" idx="16"/>
          </p:nvPr>
        </p:nvSpPr>
        <p:spPr>
          <a:xfrm>
            <a:off x="0" y="0"/>
            <a:ext cx="12192000" cy="6858000"/>
          </a:xfrm>
        </p:spPr>
        <p:txBody>
          <a:bodyPr>
            <a:normAutofit/>
          </a:bodyPr>
          <a:lstStyle>
            <a:lvl1pPr>
              <a:defRPr sz="1200"/>
            </a:lvl1pPr>
          </a:lstStyle>
          <a:p>
            <a:r>
              <a:rPr lang="en-US"/>
              <a:t>Click icon to add picture</a:t>
            </a:r>
          </a:p>
        </p:txBody>
      </p:sp>
      <p:sp>
        <p:nvSpPr>
          <p:cNvPr id="7" name="Text Placeholder 6">
            <a:extLst>
              <a:ext uri="{FF2B5EF4-FFF2-40B4-BE49-F238E27FC236}">
                <a16:creationId xmlns:a16="http://schemas.microsoft.com/office/drawing/2014/main" id="{713EF6B4-BAFB-B9E1-ECB9-B9AE9CE91589}"/>
              </a:ext>
            </a:extLst>
          </p:cNvPr>
          <p:cNvSpPr>
            <a:spLocks noGrp="1"/>
          </p:cNvSpPr>
          <p:nvPr>
            <p:ph type="body" sz="quarter" idx="17"/>
          </p:nvPr>
        </p:nvSpPr>
        <p:spPr>
          <a:xfrm>
            <a:off x="2459421" y="1876097"/>
            <a:ext cx="7273160" cy="3105806"/>
          </a:xfrm>
          <a:prstGeom prst="roundRect">
            <a:avLst>
              <a:gd name="adj" fmla="val 2387"/>
            </a:avLst>
          </a:prstGeom>
          <a:solidFill>
            <a:schemeClr val="bg1">
              <a:alpha val="69858"/>
            </a:schemeClr>
          </a:solidFill>
        </p:spPr>
        <p:txBody>
          <a:bodyPr anchor="ctr">
            <a:noAutofit/>
          </a:bodyPr>
          <a:lstStyle>
            <a:lvl1pPr marL="0" indent="0" algn="ctr">
              <a:lnSpc>
                <a:spcPct val="100000"/>
              </a:lnSpc>
              <a:spcBef>
                <a:spcPts val="0"/>
              </a:spcBef>
              <a:buNone/>
              <a:defRPr lang="en-GB" sz="4000" smtClean="0"/>
            </a:lvl1pPr>
            <a:lvl2pPr>
              <a:defRPr lang="en-GB" smtClean="0"/>
            </a:lvl2pPr>
            <a:lvl3pPr>
              <a:defRPr lang="en-GB" smtClean="0"/>
            </a:lvl3pPr>
            <a:lvl4pPr>
              <a:defRPr lang="en-GB" smtClean="0"/>
            </a:lvl4pPr>
            <a:lvl5pPr>
              <a:defRPr lang="en-US"/>
            </a:lvl5pPr>
          </a:lstStyle>
          <a:p>
            <a:pPr lvl="0"/>
            <a:r>
              <a:rPr lang="en-US"/>
              <a:t>Click to edit Master text styles</a:t>
            </a:r>
          </a:p>
        </p:txBody>
      </p:sp>
    </p:spTree>
    <p:extLst>
      <p:ext uri="{BB962C8B-B14F-4D97-AF65-F5344CB8AC3E}">
        <p14:creationId xmlns:p14="http://schemas.microsoft.com/office/powerpoint/2010/main" val="42135810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Main Conte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0022840" cy="478537"/>
          </a:xfrm>
        </p:spPr>
        <p:txBody>
          <a:bodyPr>
            <a:noAutofit/>
          </a:bodyPr>
          <a:lstStyle>
            <a:lvl1pPr>
              <a:lnSpc>
                <a:spcPct val="100000"/>
              </a:lnSpc>
              <a:spcBef>
                <a:spcPts val="0"/>
              </a:spcBef>
              <a:defRPr sz="2600" b="1"/>
            </a:lvl1pPr>
          </a:lstStyle>
          <a:p>
            <a:r>
              <a:rPr lang="en-US"/>
              <a:t>Click to edit Master title style</a:t>
            </a:r>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0022840" cy="350283"/>
          </a:xfrm>
        </p:spPr>
        <p:txBody>
          <a:bodyPr lIns="0" anchor="ctr">
            <a:no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1" y="1517515"/>
            <a:ext cx="11430000" cy="4845184"/>
          </a:xfrm>
        </p:spPr>
        <p:txBody>
          <a:bodyPr>
            <a:normAutofit/>
          </a:bodyPr>
          <a:lstStyle>
            <a:lvl1pPr>
              <a:lnSpc>
                <a:spcPct val="100000"/>
              </a:lnSpc>
              <a:spcBef>
                <a:spcPts val="0"/>
              </a:spcBef>
              <a:spcAft>
                <a:spcPts val="600"/>
              </a:spcAft>
              <a:defRPr sz="1400"/>
            </a:lvl1pPr>
            <a:lvl2pPr marL="465138" indent="-233363">
              <a:lnSpc>
                <a:spcPct val="100000"/>
              </a:lnSpc>
              <a:spcBef>
                <a:spcPts val="0"/>
              </a:spcBef>
              <a:spcAft>
                <a:spcPts val="600"/>
              </a:spcAft>
              <a:buFont typeface="System Font Regular"/>
              <a:buChar char="–"/>
              <a:tabLst/>
              <a:defRPr sz="1200"/>
            </a:lvl2pPr>
            <a:lvl3pPr marL="687388" indent="-222250">
              <a:lnSpc>
                <a:spcPct val="100000"/>
              </a:lnSpc>
              <a:spcBef>
                <a:spcPts val="0"/>
              </a:spcBef>
              <a:spcAft>
                <a:spcPts val="600"/>
              </a:spcAft>
              <a:tabLst/>
              <a:defRPr sz="1100"/>
            </a:lvl3pPr>
            <a:lvl4pPr>
              <a:defRPr sz="1050"/>
            </a:lvl4pPr>
            <a:lvl5pPr>
              <a:defRPr sz="1050"/>
            </a:lvl5pPr>
          </a:lstStyle>
          <a:p>
            <a:pPr lvl="0"/>
            <a:r>
              <a:rPr lang="en-US"/>
              <a:t>Click to edit Master text styles</a:t>
            </a:r>
          </a:p>
          <a:p>
            <a:pPr lvl="1"/>
            <a:r>
              <a:rPr lang="en-US"/>
              <a:t>Second level</a:t>
            </a:r>
          </a:p>
          <a:p>
            <a:pPr lvl="2"/>
            <a:r>
              <a:rPr lang="en-US"/>
              <a:t>Third level</a:t>
            </a:r>
          </a:p>
        </p:txBody>
      </p:sp>
      <p:sp>
        <p:nvSpPr>
          <p:cNvPr id="3" name="Content Placeholder 8">
            <a:extLst>
              <a:ext uri="{FF2B5EF4-FFF2-40B4-BE49-F238E27FC236}">
                <a16:creationId xmlns:a16="http://schemas.microsoft.com/office/drawing/2014/main" id="{A1E37C84-0909-5AAD-CD22-546DDC406F4B}"/>
              </a:ext>
            </a:extLst>
          </p:cNvPr>
          <p:cNvSpPr>
            <a:spLocks noGrp="1"/>
          </p:cNvSpPr>
          <p:nvPr>
            <p:ph sz="quarter" idx="18"/>
          </p:nvPr>
        </p:nvSpPr>
        <p:spPr>
          <a:xfrm>
            <a:off x="400454" y="1104900"/>
            <a:ext cx="11410545" cy="350283"/>
          </a:xfrm>
        </p:spPr>
        <p:txBody>
          <a:bodyPr anchor="ctr">
            <a:normAutofit/>
          </a:bodyPr>
          <a:lstStyle>
            <a:lvl1pPr marL="0" indent="0" algn="l">
              <a:lnSpc>
                <a:spcPct val="100000"/>
              </a:lnSpc>
              <a:spcBef>
                <a:spcPts val="0"/>
              </a:spcBef>
              <a:buNone/>
              <a:defRPr sz="1400"/>
            </a:lvl1pPr>
            <a:lvl2pPr marL="231775" indent="0" algn="ctr">
              <a:buFont typeface="System Font Regular"/>
              <a:buNone/>
              <a:tabLst/>
              <a:defRPr sz="1200"/>
            </a:lvl2pPr>
            <a:lvl3pPr marL="465138" indent="0" algn="ctr">
              <a:buNone/>
              <a:tabLst/>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5298922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Main Conte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0033000" cy="478537"/>
          </a:xfrm>
        </p:spPr>
        <p:txBody>
          <a:bodyPr>
            <a:noAutofit/>
          </a:bodyPr>
          <a:lstStyle>
            <a:lvl1pPr>
              <a:lnSpc>
                <a:spcPct val="100000"/>
              </a:lnSpc>
              <a:spcBef>
                <a:spcPts val="0"/>
              </a:spcBef>
              <a:defRPr sz="2600" b="1"/>
            </a:lvl1pPr>
          </a:lstStyle>
          <a:p>
            <a:r>
              <a:rPr lang="en-US"/>
              <a:t>Click to edit Master title style</a:t>
            </a:r>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0033000" cy="350283"/>
          </a:xfrm>
        </p:spPr>
        <p:txBody>
          <a:bodyPr lIns="0" anchor="ctr">
            <a:no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1" y="1741250"/>
            <a:ext cx="3654358" cy="4621449"/>
          </a:xfrm>
        </p:spPr>
        <p:txBody>
          <a:bodyPr>
            <a:normAutofit/>
          </a:bodyPr>
          <a:lstStyle>
            <a:lvl1pPr>
              <a:lnSpc>
                <a:spcPct val="100000"/>
              </a:lnSpc>
              <a:spcBef>
                <a:spcPts val="0"/>
              </a:spcBef>
              <a:spcAft>
                <a:spcPts val="600"/>
              </a:spcAft>
              <a:defRPr sz="1400"/>
            </a:lvl1pPr>
            <a:lvl2pPr marL="465138" indent="-233363">
              <a:lnSpc>
                <a:spcPct val="100000"/>
              </a:lnSpc>
              <a:spcBef>
                <a:spcPts val="0"/>
              </a:spcBef>
              <a:spcAft>
                <a:spcPts val="600"/>
              </a:spcAft>
              <a:buFont typeface="System Font Regular"/>
              <a:buChar char="–"/>
              <a:tabLst/>
              <a:defRPr sz="1200"/>
            </a:lvl2pPr>
            <a:lvl3pPr marL="687388" indent="-222250">
              <a:lnSpc>
                <a:spcPct val="100000"/>
              </a:lnSpc>
              <a:spcBef>
                <a:spcPts val="0"/>
              </a:spcBef>
              <a:spcAft>
                <a:spcPts val="600"/>
              </a:spcAft>
              <a:tabLst/>
              <a:defRPr sz="1100"/>
            </a:lvl3pPr>
            <a:lvl4pPr>
              <a:defRPr sz="1050"/>
            </a:lvl4pPr>
            <a:lvl5pPr>
              <a:defRPr sz="1050"/>
            </a:lvl5pPr>
          </a:lstStyle>
          <a:p>
            <a:pPr lvl="0"/>
            <a:r>
              <a:rPr lang="en-US"/>
              <a:t>Click to edit Master text styles</a:t>
            </a:r>
          </a:p>
          <a:p>
            <a:pPr lvl="1"/>
            <a:r>
              <a:rPr lang="en-US"/>
              <a:t>Second level</a:t>
            </a:r>
          </a:p>
          <a:p>
            <a:pPr lvl="2"/>
            <a:r>
              <a:rPr lang="en-US"/>
              <a:t>Third level</a:t>
            </a:r>
          </a:p>
        </p:txBody>
      </p:sp>
      <p:sp>
        <p:nvSpPr>
          <p:cNvPr id="11" name="Content Placeholder 8">
            <a:extLst>
              <a:ext uri="{FF2B5EF4-FFF2-40B4-BE49-F238E27FC236}">
                <a16:creationId xmlns:a16="http://schemas.microsoft.com/office/drawing/2014/main" id="{545FD344-975C-7B55-28E7-5C6E1211E6DA}"/>
              </a:ext>
            </a:extLst>
          </p:cNvPr>
          <p:cNvSpPr>
            <a:spLocks noGrp="1"/>
          </p:cNvSpPr>
          <p:nvPr>
            <p:ph sz="quarter" idx="16"/>
          </p:nvPr>
        </p:nvSpPr>
        <p:spPr>
          <a:xfrm>
            <a:off x="4259094" y="1741250"/>
            <a:ext cx="3654358" cy="4621449"/>
          </a:xfrm>
        </p:spPr>
        <p:txBody>
          <a:bodyPr>
            <a:normAutofit/>
          </a:bodyPr>
          <a:lstStyle>
            <a:lvl1pPr>
              <a:lnSpc>
                <a:spcPct val="100000"/>
              </a:lnSpc>
              <a:spcBef>
                <a:spcPts val="0"/>
              </a:spcBef>
              <a:spcAft>
                <a:spcPts val="600"/>
              </a:spcAft>
              <a:defRPr sz="1400"/>
            </a:lvl1pPr>
            <a:lvl2pPr marL="465138" indent="-233363">
              <a:lnSpc>
                <a:spcPct val="100000"/>
              </a:lnSpc>
              <a:spcBef>
                <a:spcPts val="0"/>
              </a:spcBef>
              <a:spcAft>
                <a:spcPts val="600"/>
              </a:spcAft>
              <a:buFont typeface="System Font Regular"/>
              <a:buChar char="–"/>
              <a:tabLst/>
              <a:defRPr sz="1200"/>
            </a:lvl2pPr>
            <a:lvl3pPr marL="687388" indent="-222250">
              <a:lnSpc>
                <a:spcPct val="100000"/>
              </a:lnSpc>
              <a:spcBef>
                <a:spcPts val="0"/>
              </a:spcBef>
              <a:spcAft>
                <a:spcPts val="600"/>
              </a:spcAft>
              <a:tabLst/>
              <a:defRPr sz="1100"/>
            </a:lvl3pPr>
            <a:lvl4pPr>
              <a:defRPr sz="1050"/>
            </a:lvl4pPr>
            <a:lvl5pPr>
              <a:defRPr sz="1050"/>
            </a:lvl5pPr>
          </a:lstStyle>
          <a:p>
            <a:pPr lvl="0"/>
            <a:r>
              <a:rPr lang="en-US"/>
              <a:t>Click to edit Master text styles</a:t>
            </a:r>
          </a:p>
          <a:p>
            <a:pPr lvl="1"/>
            <a:r>
              <a:rPr lang="en-US"/>
              <a:t>Second level</a:t>
            </a:r>
          </a:p>
          <a:p>
            <a:pPr lvl="2"/>
            <a:r>
              <a:rPr lang="en-US"/>
              <a:t>Third level</a:t>
            </a:r>
          </a:p>
        </p:txBody>
      </p:sp>
      <p:sp>
        <p:nvSpPr>
          <p:cNvPr id="12" name="Content Placeholder 8">
            <a:extLst>
              <a:ext uri="{FF2B5EF4-FFF2-40B4-BE49-F238E27FC236}">
                <a16:creationId xmlns:a16="http://schemas.microsoft.com/office/drawing/2014/main" id="{5A16262F-6FB0-71E7-504C-7B4DAFC0A146}"/>
              </a:ext>
            </a:extLst>
          </p:cNvPr>
          <p:cNvSpPr>
            <a:spLocks noGrp="1"/>
          </p:cNvSpPr>
          <p:nvPr>
            <p:ph sz="quarter" idx="17"/>
          </p:nvPr>
        </p:nvSpPr>
        <p:spPr>
          <a:xfrm>
            <a:off x="8137187" y="1741250"/>
            <a:ext cx="3654358" cy="4621449"/>
          </a:xfrm>
        </p:spPr>
        <p:txBody>
          <a:bodyPr>
            <a:normAutofit/>
          </a:bodyPr>
          <a:lstStyle>
            <a:lvl1pPr>
              <a:lnSpc>
                <a:spcPct val="100000"/>
              </a:lnSpc>
              <a:spcBef>
                <a:spcPts val="0"/>
              </a:spcBef>
              <a:spcAft>
                <a:spcPts val="600"/>
              </a:spcAft>
              <a:defRPr sz="1400"/>
            </a:lvl1pPr>
            <a:lvl2pPr marL="465138" indent="-233363">
              <a:lnSpc>
                <a:spcPct val="100000"/>
              </a:lnSpc>
              <a:spcBef>
                <a:spcPts val="0"/>
              </a:spcBef>
              <a:spcAft>
                <a:spcPts val="600"/>
              </a:spcAft>
              <a:buFont typeface="System Font Regular"/>
              <a:buChar char="–"/>
              <a:tabLst/>
              <a:defRPr sz="1200"/>
            </a:lvl2pPr>
            <a:lvl3pPr marL="687388" indent="-222250">
              <a:lnSpc>
                <a:spcPct val="100000"/>
              </a:lnSpc>
              <a:spcBef>
                <a:spcPts val="0"/>
              </a:spcBef>
              <a:spcAft>
                <a:spcPts val="600"/>
              </a:spcAft>
              <a:tabLst/>
              <a:defRPr sz="1100"/>
            </a:lvl3pPr>
            <a:lvl4pPr>
              <a:defRPr sz="1050"/>
            </a:lvl4pPr>
            <a:lvl5pPr>
              <a:defRPr sz="1050"/>
            </a:lvl5pPr>
          </a:lstStyle>
          <a:p>
            <a:pPr lvl="0"/>
            <a:r>
              <a:rPr lang="en-US"/>
              <a:t>Click to edit Master text styles</a:t>
            </a:r>
          </a:p>
          <a:p>
            <a:pPr lvl="1"/>
            <a:r>
              <a:rPr lang="en-US"/>
              <a:t>Second level</a:t>
            </a:r>
          </a:p>
          <a:p>
            <a:pPr lvl="2"/>
            <a:r>
              <a:rPr lang="en-US"/>
              <a:t>Third level</a:t>
            </a:r>
          </a:p>
        </p:txBody>
      </p:sp>
      <p:sp>
        <p:nvSpPr>
          <p:cNvPr id="13" name="Content Placeholder 8">
            <a:extLst>
              <a:ext uri="{FF2B5EF4-FFF2-40B4-BE49-F238E27FC236}">
                <a16:creationId xmlns:a16="http://schemas.microsoft.com/office/drawing/2014/main" id="{632DCF72-D5C8-DC49-A585-B77D0B97DA6A}"/>
              </a:ext>
            </a:extLst>
          </p:cNvPr>
          <p:cNvSpPr>
            <a:spLocks noGrp="1"/>
          </p:cNvSpPr>
          <p:nvPr>
            <p:ph sz="quarter" idx="18"/>
          </p:nvPr>
        </p:nvSpPr>
        <p:spPr>
          <a:xfrm>
            <a:off x="400455" y="1288626"/>
            <a:ext cx="3634904" cy="350283"/>
          </a:xfrm>
        </p:spPr>
        <p:txBody>
          <a:bodyPr anchor="ctr">
            <a:normAutofit/>
          </a:bodyPr>
          <a:lstStyle>
            <a:lvl1pPr marL="0" indent="0" algn="l">
              <a:lnSpc>
                <a:spcPct val="100000"/>
              </a:lnSpc>
              <a:spcBef>
                <a:spcPts val="0"/>
              </a:spcBef>
              <a:buNone/>
              <a:defRPr sz="1400"/>
            </a:lvl1pPr>
            <a:lvl2pPr marL="231775" indent="0" algn="ctr">
              <a:buFont typeface="System Font Regular"/>
              <a:buNone/>
              <a:tabLst/>
              <a:defRPr sz="1200"/>
            </a:lvl2pPr>
            <a:lvl3pPr marL="465138" indent="0" algn="ctr">
              <a:buNone/>
              <a:tabLst/>
              <a:defRPr sz="1100"/>
            </a:lvl3pPr>
            <a:lvl4pPr>
              <a:defRPr sz="1050"/>
            </a:lvl4pPr>
            <a:lvl5pPr>
              <a:defRPr sz="1050"/>
            </a:lvl5pPr>
          </a:lstStyle>
          <a:p>
            <a:pPr lvl="0"/>
            <a:r>
              <a:rPr lang="en-US"/>
              <a:t>Click to edit Master text styles</a:t>
            </a:r>
          </a:p>
        </p:txBody>
      </p:sp>
      <p:sp>
        <p:nvSpPr>
          <p:cNvPr id="14" name="Content Placeholder 8">
            <a:extLst>
              <a:ext uri="{FF2B5EF4-FFF2-40B4-BE49-F238E27FC236}">
                <a16:creationId xmlns:a16="http://schemas.microsoft.com/office/drawing/2014/main" id="{619EA232-B7EF-76A2-97D3-DDCF2F764627}"/>
              </a:ext>
            </a:extLst>
          </p:cNvPr>
          <p:cNvSpPr>
            <a:spLocks noGrp="1"/>
          </p:cNvSpPr>
          <p:nvPr>
            <p:ph sz="quarter" idx="19"/>
          </p:nvPr>
        </p:nvSpPr>
        <p:spPr>
          <a:xfrm>
            <a:off x="4262336" y="1288626"/>
            <a:ext cx="3634904" cy="350283"/>
          </a:xfrm>
        </p:spPr>
        <p:txBody>
          <a:bodyPr anchor="ctr">
            <a:normAutofit/>
          </a:bodyPr>
          <a:lstStyle>
            <a:lvl1pPr marL="0" indent="0" algn="l">
              <a:lnSpc>
                <a:spcPct val="100000"/>
              </a:lnSpc>
              <a:spcBef>
                <a:spcPts val="0"/>
              </a:spcBef>
              <a:buNone/>
              <a:defRPr sz="1400"/>
            </a:lvl1pPr>
            <a:lvl2pPr marL="231775" indent="0" algn="ctr">
              <a:buFont typeface="System Font Regular"/>
              <a:buNone/>
              <a:tabLst/>
              <a:defRPr sz="1200"/>
            </a:lvl2pPr>
            <a:lvl3pPr marL="465138" indent="0" algn="ctr">
              <a:buNone/>
              <a:tabLst/>
              <a:defRPr sz="1100"/>
            </a:lvl3pPr>
            <a:lvl4pPr>
              <a:defRPr sz="1050"/>
            </a:lvl4pPr>
            <a:lvl5pPr>
              <a:defRPr sz="1050"/>
            </a:lvl5pPr>
          </a:lstStyle>
          <a:p>
            <a:pPr lvl="0"/>
            <a:r>
              <a:rPr lang="en-US"/>
              <a:t>Click to edit Master text styles</a:t>
            </a:r>
          </a:p>
        </p:txBody>
      </p:sp>
      <p:sp>
        <p:nvSpPr>
          <p:cNvPr id="15" name="Content Placeholder 8">
            <a:extLst>
              <a:ext uri="{FF2B5EF4-FFF2-40B4-BE49-F238E27FC236}">
                <a16:creationId xmlns:a16="http://schemas.microsoft.com/office/drawing/2014/main" id="{7EEF6A71-F2C2-63E4-BC81-B2E4715213BC}"/>
              </a:ext>
            </a:extLst>
          </p:cNvPr>
          <p:cNvSpPr>
            <a:spLocks noGrp="1"/>
          </p:cNvSpPr>
          <p:nvPr>
            <p:ph sz="quarter" idx="20"/>
          </p:nvPr>
        </p:nvSpPr>
        <p:spPr>
          <a:xfrm>
            <a:off x="8114489" y="1288626"/>
            <a:ext cx="3634904" cy="350283"/>
          </a:xfrm>
        </p:spPr>
        <p:txBody>
          <a:bodyPr anchor="ctr">
            <a:normAutofit/>
          </a:bodyPr>
          <a:lstStyle>
            <a:lvl1pPr marL="0" indent="0" algn="l">
              <a:lnSpc>
                <a:spcPct val="100000"/>
              </a:lnSpc>
              <a:spcBef>
                <a:spcPts val="0"/>
              </a:spcBef>
              <a:buNone/>
              <a:defRPr sz="1400"/>
            </a:lvl1pPr>
            <a:lvl2pPr marL="231775" indent="0" algn="ctr">
              <a:buFont typeface="System Font Regular"/>
              <a:buNone/>
              <a:tabLst/>
              <a:defRPr sz="1200"/>
            </a:lvl2pPr>
            <a:lvl3pPr marL="465138" indent="0" algn="ctr">
              <a:buNone/>
              <a:tabLst/>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4053273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Main Conte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0033000" cy="478537"/>
          </a:xfrm>
        </p:spPr>
        <p:txBody>
          <a:bodyPr>
            <a:noAutofit/>
          </a:bodyPr>
          <a:lstStyle>
            <a:lvl1pPr>
              <a:lnSpc>
                <a:spcPct val="100000"/>
              </a:lnSpc>
              <a:spcBef>
                <a:spcPts val="0"/>
              </a:spcBef>
              <a:spcAft>
                <a:spcPts val="600"/>
              </a:spcAft>
              <a:defRPr sz="2600" b="1"/>
            </a:lvl1pPr>
          </a:lstStyle>
          <a:p>
            <a:r>
              <a:rPr lang="en-US"/>
              <a:t>Click to edit Master title style</a:t>
            </a:r>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0033000" cy="350283"/>
          </a:xfrm>
        </p:spPr>
        <p:txBody>
          <a:bodyPr lIns="0" anchor="ctr">
            <a:noAutofit/>
          </a:bodyPr>
          <a:lstStyle>
            <a:lvl1pPr marL="0" indent="0">
              <a:lnSpc>
                <a:spcPct val="100000"/>
              </a:lnSpc>
              <a:spcBef>
                <a:spcPts val="0"/>
              </a:spcBef>
              <a:spcAft>
                <a:spcPts val="600"/>
              </a:spcAft>
              <a:buNone/>
              <a:defRPr sz="2000">
                <a:solidFill>
                  <a:schemeClr val="tx2"/>
                </a:solidFill>
              </a:defRPr>
            </a:lvl1pPr>
          </a:lstStyle>
          <a:p>
            <a:pPr lvl="0"/>
            <a:r>
              <a:rPr lang="en-US"/>
              <a:t>Click to edit Master text styles</a:t>
            </a:r>
          </a:p>
        </p:txBody>
      </p:sp>
      <p:sp>
        <p:nvSpPr>
          <p:cNvPr id="9" name="Content Placeholder 8">
            <a:extLst>
              <a:ext uri="{FF2B5EF4-FFF2-40B4-BE49-F238E27FC236}">
                <a16:creationId xmlns:a16="http://schemas.microsoft.com/office/drawing/2014/main" id="{30598CD0-D9CA-6A09-13D5-D470D2D84FE0}"/>
              </a:ext>
            </a:extLst>
          </p:cNvPr>
          <p:cNvSpPr>
            <a:spLocks noGrp="1"/>
          </p:cNvSpPr>
          <p:nvPr>
            <p:ph sz="quarter" idx="14"/>
          </p:nvPr>
        </p:nvSpPr>
        <p:spPr>
          <a:xfrm>
            <a:off x="6682902" y="1463768"/>
            <a:ext cx="5128098" cy="4898932"/>
          </a:xfrm>
        </p:spPr>
        <p:txBody>
          <a:bodyPr>
            <a:normAutofit/>
          </a:bodyPr>
          <a:lstStyle>
            <a:lvl1pPr>
              <a:lnSpc>
                <a:spcPct val="100000"/>
              </a:lnSpc>
              <a:spcBef>
                <a:spcPts val="0"/>
              </a:spcBef>
              <a:spcAft>
                <a:spcPts val="600"/>
              </a:spcAft>
              <a:defRPr sz="1400"/>
            </a:lvl1pPr>
            <a:lvl2pPr>
              <a:lnSpc>
                <a:spcPct val="100000"/>
              </a:lnSpc>
              <a:spcBef>
                <a:spcPts val="0"/>
              </a:spcBef>
              <a:spcAft>
                <a:spcPts val="600"/>
              </a:spcAft>
              <a:defRPr sz="1200"/>
            </a:lvl2pPr>
            <a:lvl3pPr>
              <a:lnSpc>
                <a:spcPct val="100000"/>
              </a:lnSpc>
              <a:spcBef>
                <a:spcPts val="0"/>
              </a:spcBef>
              <a:spcAft>
                <a:spcPts val="600"/>
              </a:spcAft>
              <a:defRPr sz="1100"/>
            </a:lvl3pPr>
            <a:lvl4pPr>
              <a:lnSpc>
                <a:spcPct val="100000"/>
              </a:lnSpc>
              <a:spcBef>
                <a:spcPts val="0"/>
              </a:spcBef>
              <a:spcAft>
                <a:spcPts val="600"/>
              </a:spcAft>
              <a:defRPr sz="1050"/>
            </a:lvl4pPr>
            <a:lvl5pPr>
              <a:lnSpc>
                <a:spcPct val="100000"/>
              </a:lnSpc>
              <a:spcBef>
                <a:spcPts val="0"/>
              </a:spcBef>
              <a:spcAft>
                <a:spcPts val="600"/>
              </a:spcAf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1" y="1463768"/>
            <a:ext cx="6214352" cy="4898932"/>
          </a:xfrm>
        </p:spPr>
        <p:txBody>
          <a:bodyPr>
            <a:normAutofit/>
          </a:bodyPr>
          <a:lstStyle>
            <a:lvl1pPr>
              <a:lnSpc>
                <a:spcPct val="100000"/>
              </a:lnSpc>
              <a:spcBef>
                <a:spcPts val="0"/>
              </a:spcBef>
              <a:spcAft>
                <a:spcPts val="600"/>
              </a:spcAft>
              <a:defRPr sz="1400"/>
            </a:lvl1pPr>
            <a:lvl2pPr marL="465138" indent="-233363">
              <a:lnSpc>
                <a:spcPct val="100000"/>
              </a:lnSpc>
              <a:spcBef>
                <a:spcPts val="0"/>
              </a:spcBef>
              <a:spcAft>
                <a:spcPts val="600"/>
              </a:spcAft>
              <a:buFont typeface="System Font Regular"/>
              <a:buChar char="–"/>
              <a:tabLst/>
              <a:defRPr sz="1200"/>
            </a:lvl2pPr>
            <a:lvl3pPr marL="687388" indent="-222250">
              <a:lnSpc>
                <a:spcPct val="100000"/>
              </a:lnSpc>
              <a:spcBef>
                <a:spcPts val="0"/>
              </a:spcBef>
              <a:spcAft>
                <a:spcPts val="600"/>
              </a:spcAft>
              <a:tabLst/>
              <a:defRPr sz="1100"/>
            </a:lvl3pPr>
            <a:lvl4pPr>
              <a:defRPr sz="1050"/>
            </a:lvl4pPr>
            <a:lvl5pPr>
              <a:defRPr sz="1050"/>
            </a:lvl5pPr>
          </a:lstStyle>
          <a:p>
            <a:pPr lvl="0"/>
            <a:r>
              <a:rPr lang="en-US"/>
              <a:t>Click to edit Master text styles</a:t>
            </a:r>
          </a:p>
          <a:p>
            <a:pPr lvl="1"/>
            <a:r>
              <a:rPr lang="en-US"/>
              <a:t>Second level</a:t>
            </a:r>
          </a:p>
          <a:p>
            <a:pPr lvl="2"/>
            <a:r>
              <a:rPr lang="en-US"/>
              <a:t>Third level</a:t>
            </a:r>
          </a:p>
        </p:txBody>
      </p:sp>
      <p:sp>
        <p:nvSpPr>
          <p:cNvPr id="4" name="Text Placeholder 10">
            <a:extLst>
              <a:ext uri="{FF2B5EF4-FFF2-40B4-BE49-F238E27FC236}">
                <a16:creationId xmlns:a16="http://schemas.microsoft.com/office/drawing/2014/main" id="{C4D5B388-093C-B0E2-1426-572D7BF1057C}"/>
              </a:ext>
            </a:extLst>
          </p:cNvPr>
          <p:cNvSpPr>
            <a:spLocks noGrp="1"/>
          </p:cNvSpPr>
          <p:nvPr>
            <p:ph type="body" sz="quarter" idx="20"/>
          </p:nvPr>
        </p:nvSpPr>
        <p:spPr>
          <a:xfrm>
            <a:off x="6682901" y="1075215"/>
            <a:ext cx="5128099" cy="350283"/>
          </a:xfrm>
        </p:spPr>
        <p:txBody>
          <a:bodyPr anchor="ctr">
            <a:normAutofit/>
          </a:bodyPr>
          <a:lstStyle>
            <a:lvl1pPr marL="0" indent="0" algn="ctr">
              <a:lnSpc>
                <a:spcPct val="100000"/>
              </a:lnSpc>
              <a:spcBef>
                <a:spcPts val="0"/>
              </a:spcBef>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7144164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Main Conte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0033000" cy="478537"/>
          </a:xfrm>
        </p:spPr>
        <p:txBody>
          <a:bodyPr>
            <a:noAutofit/>
          </a:bodyPr>
          <a:lstStyle>
            <a:lvl1pPr>
              <a:lnSpc>
                <a:spcPct val="100000"/>
              </a:lnSpc>
              <a:spcBef>
                <a:spcPts val="0"/>
              </a:spcBef>
              <a:spcAft>
                <a:spcPts val="0"/>
              </a:spcAft>
              <a:defRPr sz="2600" b="1"/>
            </a:lvl1pPr>
          </a:lstStyle>
          <a:p>
            <a:r>
              <a:rPr lang="en-US"/>
              <a:t>Click to edit Master title style</a:t>
            </a:r>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0033000" cy="350283"/>
          </a:xfrm>
        </p:spPr>
        <p:txBody>
          <a:bodyPr lIns="0" anchor="ctr">
            <a:noAutofit/>
          </a:bodyPr>
          <a:lstStyle>
            <a:lvl1pPr marL="0" indent="0">
              <a:lnSpc>
                <a:spcPct val="100000"/>
              </a:lnSpc>
              <a:spcBef>
                <a:spcPts val="0"/>
              </a:spcBef>
              <a:spcAft>
                <a:spcPts val="0"/>
              </a:spcAft>
              <a:buNone/>
              <a:defRPr sz="2000">
                <a:solidFill>
                  <a:schemeClr val="tx2"/>
                </a:solidFill>
              </a:defRPr>
            </a:lvl1pPr>
          </a:lstStyle>
          <a:p>
            <a:pPr lvl="0"/>
            <a:r>
              <a:rPr lang="en-US"/>
              <a:t>Click to edit Master text styles</a:t>
            </a:r>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0" y="1566152"/>
            <a:ext cx="5611237" cy="4533091"/>
          </a:xfrm>
        </p:spPr>
        <p:txBody>
          <a:bodyPr>
            <a:normAutofit/>
          </a:bodyPr>
          <a:lstStyle>
            <a:lvl1pPr>
              <a:lnSpc>
                <a:spcPct val="100000"/>
              </a:lnSpc>
              <a:spcBef>
                <a:spcPts val="0"/>
              </a:spcBef>
              <a:spcAft>
                <a:spcPts val="600"/>
              </a:spcAft>
              <a:defRPr sz="1400"/>
            </a:lvl1pPr>
            <a:lvl2pPr marL="465138" indent="-233363">
              <a:lnSpc>
                <a:spcPct val="100000"/>
              </a:lnSpc>
              <a:spcBef>
                <a:spcPts val="0"/>
              </a:spcBef>
              <a:spcAft>
                <a:spcPts val="600"/>
              </a:spcAft>
              <a:buFont typeface="System Font Regular"/>
              <a:buChar char="–"/>
              <a:tabLst/>
              <a:defRPr sz="1200"/>
            </a:lvl2pPr>
            <a:lvl3pPr marL="687388" indent="-222250">
              <a:lnSpc>
                <a:spcPct val="100000"/>
              </a:lnSpc>
              <a:spcBef>
                <a:spcPts val="0"/>
              </a:spcBef>
              <a:spcAft>
                <a:spcPts val="600"/>
              </a:spcAft>
              <a:tabLst/>
              <a:defRPr sz="1100"/>
            </a:lvl3pPr>
            <a:lvl4pPr>
              <a:defRPr sz="1050"/>
            </a:lvl4pPr>
            <a:lvl5pPr>
              <a:defRPr sz="1050"/>
            </a:lvl5pPr>
          </a:lstStyle>
          <a:p>
            <a:pPr lvl="0"/>
            <a:r>
              <a:rPr lang="en-US"/>
              <a:t>Click to edit Master text styles</a:t>
            </a:r>
          </a:p>
          <a:p>
            <a:pPr lvl="1"/>
            <a:r>
              <a:rPr lang="en-US"/>
              <a:t>Second level</a:t>
            </a:r>
          </a:p>
          <a:p>
            <a:pPr lvl="2"/>
            <a:r>
              <a:rPr lang="en-US"/>
              <a:t>Third level</a:t>
            </a:r>
          </a:p>
        </p:txBody>
      </p:sp>
      <p:sp>
        <p:nvSpPr>
          <p:cNvPr id="3" name="Content Placeholder 8">
            <a:extLst>
              <a:ext uri="{FF2B5EF4-FFF2-40B4-BE49-F238E27FC236}">
                <a16:creationId xmlns:a16="http://schemas.microsoft.com/office/drawing/2014/main" id="{B92839D2-E892-810F-0250-67CBFC3C1E59}"/>
              </a:ext>
            </a:extLst>
          </p:cNvPr>
          <p:cNvSpPr>
            <a:spLocks noGrp="1"/>
          </p:cNvSpPr>
          <p:nvPr>
            <p:ph sz="quarter" idx="16"/>
          </p:nvPr>
        </p:nvSpPr>
        <p:spPr>
          <a:xfrm>
            <a:off x="6217596" y="1566152"/>
            <a:ext cx="5611237" cy="4533091"/>
          </a:xfrm>
        </p:spPr>
        <p:txBody>
          <a:bodyPr>
            <a:normAutofit/>
          </a:bodyPr>
          <a:lstStyle>
            <a:lvl1pPr>
              <a:lnSpc>
                <a:spcPct val="100000"/>
              </a:lnSpc>
              <a:spcBef>
                <a:spcPts val="0"/>
              </a:spcBef>
              <a:spcAft>
                <a:spcPts val="600"/>
              </a:spcAft>
              <a:defRPr sz="1400"/>
            </a:lvl1pPr>
            <a:lvl2pPr marL="465138" indent="-233363">
              <a:lnSpc>
                <a:spcPct val="100000"/>
              </a:lnSpc>
              <a:spcBef>
                <a:spcPts val="0"/>
              </a:spcBef>
              <a:spcAft>
                <a:spcPts val="600"/>
              </a:spcAft>
              <a:buFont typeface="System Font Regular"/>
              <a:buChar char="–"/>
              <a:tabLst/>
              <a:defRPr sz="1200"/>
            </a:lvl2pPr>
            <a:lvl3pPr marL="687388" indent="-222250">
              <a:lnSpc>
                <a:spcPct val="100000"/>
              </a:lnSpc>
              <a:spcBef>
                <a:spcPts val="0"/>
              </a:spcBef>
              <a:spcAft>
                <a:spcPts val="600"/>
              </a:spcAft>
              <a:tabLst/>
              <a:defRPr sz="1100"/>
            </a:lvl3pPr>
            <a:lvl4pPr>
              <a:defRPr sz="1050"/>
            </a:lvl4pPr>
            <a:lvl5pPr>
              <a:defRPr sz="1050"/>
            </a:lvl5pPr>
          </a:lstStyle>
          <a:p>
            <a:pPr lvl="0"/>
            <a:r>
              <a:rPr lang="en-US"/>
              <a:t>Click to edit Master text styles</a:t>
            </a:r>
          </a:p>
          <a:p>
            <a:pPr lvl="1"/>
            <a:r>
              <a:rPr lang="en-US"/>
              <a:t>Second level</a:t>
            </a:r>
          </a:p>
          <a:p>
            <a:pPr lvl="2"/>
            <a:r>
              <a:rPr lang="en-US"/>
              <a:t>Third level</a:t>
            </a:r>
          </a:p>
        </p:txBody>
      </p:sp>
      <p:sp>
        <p:nvSpPr>
          <p:cNvPr id="11" name="Text Placeholder 10">
            <a:extLst>
              <a:ext uri="{FF2B5EF4-FFF2-40B4-BE49-F238E27FC236}">
                <a16:creationId xmlns:a16="http://schemas.microsoft.com/office/drawing/2014/main" id="{7F03C41B-7953-ECCE-44CB-BF1F0F8B0B54}"/>
              </a:ext>
            </a:extLst>
          </p:cNvPr>
          <p:cNvSpPr>
            <a:spLocks noGrp="1"/>
          </p:cNvSpPr>
          <p:nvPr>
            <p:ph type="body" sz="quarter" idx="19"/>
          </p:nvPr>
        </p:nvSpPr>
        <p:spPr>
          <a:xfrm>
            <a:off x="380999" y="1123855"/>
            <a:ext cx="5611237" cy="350283"/>
          </a:xfrm>
        </p:spPr>
        <p:txBody>
          <a:bodyPr anchor="ctr">
            <a:normAutofit/>
          </a:bodyPr>
          <a:lstStyle>
            <a:lvl1pPr marL="0" indent="0" algn="ctr">
              <a:lnSpc>
                <a:spcPct val="100000"/>
              </a:lnSpc>
              <a:spcBef>
                <a:spcPts val="0"/>
              </a:spcBef>
              <a:spcAft>
                <a:spcPts val="0"/>
              </a:spcAft>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Text Placeholder 10">
            <a:extLst>
              <a:ext uri="{FF2B5EF4-FFF2-40B4-BE49-F238E27FC236}">
                <a16:creationId xmlns:a16="http://schemas.microsoft.com/office/drawing/2014/main" id="{0C2582B1-1E99-5890-0CD5-62DFFE6F7D03}"/>
              </a:ext>
            </a:extLst>
          </p:cNvPr>
          <p:cNvSpPr>
            <a:spLocks noGrp="1"/>
          </p:cNvSpPr>
          <p:nvPr>
            <p:ph type="body" sz="quarter" idx="20"/>
          </p:nvPr>
        </p:nvSpPr>
        <p:spPr>
          <a:xfrm>
            <a:off x="6199767" y="1123855"/>
            <a:ext cx="5611234" cy="350283"/>
          </a:xfrm>
        </p:spPr>
        <p:txBody>
          <a:bodyPr anchor="ctr">
            <a:normAutofit/>
          </a:bodyPr>
          <a:lstStyle>
            <a:lvl1pPr marL="0" indent="0" algn="ctr">
              <a:lnSpc>
                <a:spcPct val="100000"/>
              </a:lnSpc>
              <a:spcBef>
                <a:spcPts val="0"/>
              </a:spcBef>
              <a:spcAft>
                <a:spcPts val="0"/>
              </a:spcAft>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1166259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6A3D5-A6C5-14FC-5030-ED621B00409C}"/>
              </a:ext>
            </a:extLst>
          </p:cNvPr>
          <p:cNvSpPr>
            <a:spLocks noGrp="1"/>
          </p:cNvSpPr>
          <p:nvPr>
            <p:ph type="title"/>
          </p:nvPr>
        </p:nvSpPr>
        <p:spPr/>
        <p:txBody>
          <a:bodyPr>
            <a:noAutofit/>
          </a:bodyPr>
          <a:lstStyle>
            <a:lvl1pPr>
              <a:lnSpc>
                <a:spcPct val="100000"/>
              </a:lnSpc>
              <a:defRPr sz="2600" b="1"/>
            </a:lvl1pPr>
          </a:lstStyle>
          <a:p>
            <a:r>
              <a:rPr lang="en-US"/>
              <a:t>Click to edit Master title style</a:t>
            </a:r>
          </a:p>
        </p:txBody>
      </p:sp>
      <p:sp>
        <p:nvSpPr>
          <p:cNvPr id="3" name="Content Placeholder 2">
            <a:extLst>
              <a:ext uri="{FF2B5EF4-FFF2-40B4-BE49-F238E27FC236}">
                <a16:creationId xmlns:a16="http://schemas.microsoft.com/office/drawing/2014/main" id="{59470080-0301-4D8D-9A13-7BF4CD732879}"/>
              </a:ext>
            </a:extLst>
          </p:cNvPr>
          <p:cNvSpPr>
            <a:spLocks noGrp="1"/>
          </p:cNvSpPr>
          <p:nvPr>
            <p:ph sz="half" idx="1"/>
          </p:nvPr>
        </p:nvSpPr>
        <p:spPr>
          <a:xfrm>
            <a:off x="381000" y="1322625"/>
            <a:ext cx="5637784" cy="4673433"/>
          </a:xfrm>
        </p:spPr>
        <p:txBody>
          <a:bodyPr>
            <a:normAutofit/>
          </a:bodyPr>
          <a:lstStyle>
            <a:lvl1pPr>
              <a:lnSpc>
                <a:spcPct val="100000"/>
              </a:lnSpc>
              <a:spcBef>
                <a:spcPts val="0"/>
              </a:spcBef>
              <a:spcAft>
                <a:spcPts val="600"/>
              </a:spcAft>
              <a:defRPr sz="1800"/>
            </a:lvl1pPr>
            <a:lvl2pPr>
              <a:lnSpc>
                <a:spcPct val="100000"/>
              </a:lnSpc>
              <a:spcBef>
                <a:spcPts val="0"/>
              </a:spcBef>
              <a:spcAft>
                <a:spcPts val="600"/>
              </a:spcAft>
              <a:defRPr sz="1600"/>
            </a:lvl2pPr>
            <a:lvl3pPr>
              <a:lnSpc>
                <a:spcPct val="100000"/>
              </a:lnSpc>
              <a:spcBef>
                <a:spcPts val="0"/>
              </a:spcBef>
              <a:spcAft>
                <a:spcPts val="600"/>
              </a:spcAft>
              <a:defRPr sz="1400"/>
            </a:lvl3pPr>
            <a:lvl4pPr>
              <a:lnSpc>
                <a:spcPct val="100000"/>
              </a:lnSpc>
              <a:spcBef>
                <a:spcPts val="0"/>
              </a:spcBef>
              <a:spcAft>
                <a:spcPts val="600"/>
              </a:spcAft>
              <a:defRPr sz="1200"/>
            </a:lvl4pPr>
            <a:lvl5pPr>
              <a:lnSpc>
                <a:spcPct val="100000"/>
              </a:lnSpc>
              <a:spcBef>
                <a:spcPts val="0"/>
              </a:spcBef>
              <a:spcAft>
                <a:spcPts val="6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200364-B625-9CF8-A31B-D08471621835}"/>
              </a:ext>
            </a:extLst>
          </p:cNvPr>
          <p:cNvSpPr>
            <a:spLocks noGrp="1"/>
          </p:cNvSpPr>
          <p:nvPr>
            <p:ph sz="half" idx="2"/>
          </p:nvPr>
        </p:nvSpPr>
        <p:spPr>
          <a:xfrm>
            <a:off x="6173218" y="1322625"/>
            <a:ext cx="5637784" cy="4673433"/>
          </a:xfrm>
        </p:spPr>
        <p:txBody>
          <a:bodyPr>
            <a:normAutofit/>
          </a:bodyPr>
          <a:lstStyle>
            <a:lvl1pPr>
              <a:lnSpc>
                <a:spcPct val="100000"/>
              </a:lnSpc>
              <a:spcBef>
                <a:spcPts val="0"/>
              </a:spcBef>
              <a:spcAft>
                <a:spcPts val="600"/>
              </a:spcAft>
              <a:defRPr sz="1800"/>
            </a:lvl1pPr>
            <a:lvl2pPr>
              <a:lnSpc>
                <a:spcPct val="100000"/>
              </a:lnSpc>
              <a:spcBef>
                <a:spcPts val="0"/>
              </a:spcBef>
              <a:spcAft>
                <a:spcPts val="600"/>
              </a:spcAft>
              <a:defRPr sz="1600"/>
            </a:lvl2pPr>
            <a:lvl3pPr>
              <a:lnSpc>
                <a:spcPct val="100000"/>
              </a:lnSpc>
              <a:spcBef>
                <a:spcPts val="0"/>
              </a:spcBef>
              <a:spcAft>
                <a:spcPts val="600"/>
              </a:spcAft>
              <a:defRPr sz="1400"/>
            </a:lvl3pPr>
            <a:lvl4pPr>
              <a:lnSpc>
                <a:spcPct val="100000"/>
              </a:lnSpc>
              <a:spcBef>
                <a:spcPts val="0"/>
              </a:spcBef>
              <a:spcAft>
                <a:spcPts val="600"/>
              </a:spcAft>
              <a:defRPr sz="1200"/>
            </a:lvl4pPr>
            <a:lvl5pPr>
              <a:lnSpc>
                <a:spcPct val="100000"/>
              </a:lnSpc>
              <a:spcBef>
                <a:spcPts val="0"/>
              </a:spcBef>
              <a:spcAft>
                <a:spcPts val="6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A9B08614-DF8E-31F7-BC79-CF26907D489F}"/>
              </a:ext>
            </a:extLst>
          </p:cNvPr>
          <p:cNvSpPr>
            <a:spLocks noGrp="1"/>
          </p:cNvSpPr>
          <p:nvPr>
            <p:ph type="sldNum" sz="quarter" idx="12"/>
          </p:nvPr>
        </p:nvSpPr>
        <p:spPr/>
        <p:txBody>
          <a:bodyPr/>
          <a:lstStyle/>
          <a:p>
            <a:fld id="{AE577F39-B882-FB4F-BD46-95C2A231B68A}" type="slidenum">
              <a:rPr lang="en-US" smtClean="0"/>
              <a:t>‹#›</a:t>
            </a:fld>
            <a:endParaRPr lang="en-US"/>
          </a:p>
        </p:txBody>
      </p:sp>
    </p:spTree>
    <p:extLst>
      <p:ext uri="{BB962C8B-B14F-4D97-AF65-F5344CB8AC3E}">
        <p14:creationId xmlns:p14="http://schemas.microsoft.com/office/powerpoint/2010/main" val="29178411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523A54-CD59-5B9F-F0A5-2D299C4AB7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1" y="0"/>
            <a:ext cx="12192001" cy="6858001"/>
          </a:xfrm>
          <a:prstGeom prst="rect">
            <a:avLst/>
          </a:prstGeom>
        </p:spPr>
      </p:pic>
      <p:sp>
        <p:nvSpPr>
          <p:cNvPr id="2" name="Title 1">
            <a:extLst>
              <a:ext uri="{FF2B5EF4-FFF2-40B4-BE49-F238E27FC236}">
                <a16:creationId xmlns:a16="http://schemas.microsoft.com/office/drawing/2014/main" id="{E8D5B718-586D-11BA-24E4-CE3EFB3E7A87}"/>
              </a:ext>
            </a:extLst>
          </p:cNvPr>
          <p:cNvSpPr>
            <a:spLocks noGrp="1"/>
          </p:cNvSpPr>
          <p:nvPr>
            <p:ph type="title"/>
          </p:nvPr>
        </p:nvSpPr>
        <p:spPr>
          <a:xfrm>
            <a:off x="381000" y="715793"/>
            <a:ext cx="7615136" cy="5257800"/>
          </a:xfrm>
        </p:spPr>
        <p:txBody>
          <a:bodyPr>
            <a:noAutofit/>
          </a:bodyPr>
          <a:lstStyle>
            <a:lvl1pPr>
              <a:lnSpc>
                <a:spcPct val="100000"/>
              </a:lnSpc>
              <a:defRPr b="0">
                <a:solidFill>
                  <a:schemeClr val="bg1"/>
                </a:solidFill>
              </a:defRPr>
            </a:lvl1pPr>
          </a:lstStyle>
          <a:p>
            <a:r>
              <a:rPr lang="en-US" noProof="0"/>
              <a:t>Click to edit Master title style</a:t>
            </a:r>
          </a:p>
        </p:txBody>
      </p:sp>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lvl1pPr>
              <a:defRPr>
                <a:solidFill>
                  <a:schemeClr val="bg1"/>
                </a:solidFill>
              </a:defRPr>
            </a:lvl1pPr>
          </a:lstStyle>
          <a:p>
            <a:fld id="{AE577F39-B882-FB4F-BD46-95C2A231B68A}" type="slidenum">
              <a:rPr lang="en-US" smtClean="0"/>
              <a:pPr/>
              <a:t>‹#›</a:t>
            </a:fld>
            <a:endParaRPr lang="en-US"/>
          </a:p>
        </p:txBody>
      </p:sp>
      <p:pic>
        <p:nvPicPr>
          <p:cNvPr id="4" name="object 13">
            <a:extLst>
              <a:ext uri="{FF2B5EF4-FFF2-40B4-BE49-F238E27FC236}">
                <a16:creationId xmlns:a16="http://schemas.microsoft.com/office/drawing/2014/main" id="{8F011A34-84A9-BFBF-926B-AC9352C0B22F}"/>
              </a:ext>
            </a:extLst>
          </p:cNvPr>
          <p:cNvPicPr/>
          <p:nvPr userDrawn="1"/>
        </p:nvPicPr>
        <p:blipFill rotWithShape="1">
          <a:blip r:embed="rId3" cstate="hqprint">
            <a:biLevel thresh="25000"/>
            <a:extLst>
              <a:ext uri="{28A0092B-C50C-407E-A947-70E740481C1C}">
                <a14:useLocalDpi xmlns:a14="http://schemas.microsoft.com/office/drawing/2010/main"/>
              </a:ext>
            </a:extLst>
          </a:blip>
          <a:srcRect t="-2617"/>
          <a:stretch/>
        </p:blipFill>
        <p:spPr>
          <a:xfrm>
            <a:off x="10800905" y="6513154"/>
            <a:ext cx="1010095" cy="195743"/>
          </a:xfrm>
          <a:prstGeom prst="rect">
            <a:avLst/>
          </a:prstGeom>
        </p:spPr>
      </p:pic>
      <p:sp>
        <p:nvSpPr>
          <p:cNvPr id="6" name="TextBox 5">
            <a:extLst>
              <a:ext uri="{FF2B5EF4-FFF2-40B4-BE49-F238E27FC236}">
                <a16:creationId xmlns:a16="http://schemas.microsoft.com/office/drawing/2014/main" id="{03D18640-0C6D-2159-5C95-A526FD630E69}"/>
              </a:ext>
            </a:extLst>
          </p:cNvPr>
          <p:cNvSpPr txBox="1"/>
          <p:nvPr userDrawn="1"/>
        </p:nvSpPr>
        <p:spPr>
          <a:xfrm>
            <a:off x="702327" y="6518765"/>
            <a:ext cx="2605842" cy="203133"/>
          </a:xfrm>
          <a:prstGeom prst="rect">
            <a:avLst/>
          </a:prstGeom>
          <a:noFill/>
        </p:spPr>
        <p:txBody>
          <a:bodyPr wrap="none" l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Copyright © 2022 HCL Technologies Ltd. | Confidential</a:t>
            </a:r>
          </a:p>
        </p:txBody>
      </p:sp>
    </p:spTree>
    <p:extLst>
      <p:ext uri="{BB962C8B-B14F-4D97-AF65-F5344CB8AC3E}">
        <p14:creationId xmlns:p14="http://schemas.microsoft.com/office/powerpoint/2010/main" val="36806916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F9EBA6-F808-C3B8-DF34-F6ADB033845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1201" t="1403" r="911" b="1403"/>
          <a:stretch/>
        </p:blipFill>
        <p:spPr>
          <a:xfrm>
            <a:off x="-1" y="0"/>
            <a:ext cx="12192001" cy="6858000"/>
          </a:xfrm>
          <a:prstGeom prst="rect">
            <a:avLst/>
          </a:prstGeom>
        </p:spPr>
      </p:pic>
      <p:sp>
        <p:nvSpPr>
          <p:cNvPr id="2" name="Title 1">
            <a:extLst>
              <a:ext uri="{FF2B5EF4-FFF2-40B4-BE49-F238E27FC236}">
                <a16:creationId xmlns:a16="http://schemas.microsoft.com/office/drawing/2014/main" id="{E8D5B718-586D-11BA-24E4-CE3EFB3E7A87}"/>
              </a:ext>
            </a:extLst>
          </p:cNvPr>
          <p:cNvSpPr>
            <a:spLocks noGrp="1"/>
          </p:cNvSpPr>
          <p:nvPr>
            <p:ph type="title"/>
          </p:nvPr>
        </p:nvSpPr>
        <p:spPr>
          <a:xfrm>
            <a:off x="381000" y="569879"/>
            <a:ext cx="7615136" cy="5257800"/>
          </a:xfrm>
        </p:spPr>
        <p:txBody>
          <a:bodyPr>
            <a:noAutofit/>
          </a:bodyPr>
          <a:lstStyle>
            <a:lvl1pPr>
              <a:lnSpc>
                <a:spcPct val="100000"/>
              </a:lnSpc>
              <a:defRPr b="0">
                <a:solidFill>
                  <a:schemeClr val="tx1"/>
                </a:solidFill>
              </a:defRPr>
            </a:lvl1pPr>
          </a:lstStyle>
          <a:p>
            <a:r>
              <a:rPr lang="en-US" noProof="0"/>
              <a:t>Click to edit Master title style</a:t>
            </a:r>
          </a:p>
        </p:txBody>
      </p:sp>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p>
            <a:fld id="{AE577F39-B882-FB4F-BD46-95C2A231B68A}" type="slidenum">
              <a:rPr lang="en-US" smtClean="0"/>
              <a:t>‹#›</a:t>
            </a:fld>
            <a:endParaRPr lang="en-US"/>
          </a:p>
        </p:txBody>
      </p:sp>
      <p:pic>
        <p:nvPicPr>
          <p:cNvPr id="3" name="object 13">
            <a:extLst>
              <a:ext uri="{FF2B5EF4-FFF2-40B4-BE49-F238E27FC236}">
                <a16:creationId xmlns:a16="http://schemas.microsoft.com/office/drawing/2014/main" id="{C6CE6665-2F28-10BA-012D-FB293DE8DCA2}"/>
              </a:ext>
            </a:extLst>
          </p:cNvPr>
          <p:cNvPicPr/>
          <p:nvPr userDrawn="1"/>
        </p:nvPicPr>
        <p:blipFill rotWithShape="1">
          <a:blip r:embed="rId3" cstate="hqprint">
            <a:extLst>
              <a:ext uri="{28A0092B-C50C-407E-A947-70E740481C1C}">
                <a14:useLocalDpi xmlns:a14="http://schemas.microsoft.com/office/drawing/2010/main"/>
              </a:ext>
            </a:extLst>
          </a:blip>
          <a:srcRect t="-2617"/>
          <a:stretch/>
        </p:blipFill>
        <p:spPr>
          <a:xfrm>
            <a:off x="10800905" y="6513154"/>
            <a:ext cx="1010095" cy="195743"/>
          </a:xfrm>
          <a:prstGeom prst="rect">
            <a:avLst/>
          </a:prstGeom>
        </p:spPr>
      </p:pic>
    </p:spTree>
    <p:extLst>
      <p:ext uri="{BB962C8B-B14F-4D97-AF65-F5344CB8AC3E}">
        <p14:creationId xmlns:p14="http://schemas.microsoft.com/office/powerpoint/2010/main" val="21218403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523A54-CD59-5B9F-F0A5-2D299C4AB7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1" y="0"/>
            <a:ext cx="12192001" cy="6858001"/>
          </a:xfrm>
          <a:prstGeom prst="rect">
            <a:avLst/>
          </a:prstGeom>
        </p:spPr>
      </p:pic>
      <p:sp>
        <p:nvSpPr>
          <p:cNvPr id="8" name="Rounded Rectangle 7">
            <a:extLst>
              <a:ext uri="{FF2B5EF4-FFF2-40B4-BE49-F238E27FC236}">
                <a16:creationId xmlns:a16="http://schemas.microsoft.com/office/drawing/2014/main" id="{A5CD1DE9-386B-9334-617C-F7EEB584F165}"/>
              </a:ext>
            </a:extLst>
          </p:cNvPr>
          <p:cNvSpPr/>
          <p:nvPr userDrawn="1"/>
        </p:nvSpPr>
        <p:spPr>
          <a:xfrm>
            <a:off x="348285" y="6521611"/>
            <a:ext cx="266362" cy="336389"/>
          </a:xfrm>
          <a:prstGeom prst="roundRect">
            <a:avLst>
              <a:gd name="adj" fmla="val 12093"/>
            </a:avLst>
          </a:prstGeom>
          <a:solidFill>
            <a:schemeClr val="bg1">
              <a:alpha val="52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lvl1pPr>
              <a:defRPr>
                <a:solidFill>
                  <a:schemeClr val="tx1"/>
                </a:solidFill>
              </a:defRPr>
            </a:lvl1pPr>
          </a:lstStyle>
          <a:p>
            <a:fld id="{AE577F39-B882-FB4F-BD46-95C2A231B68A}" type="slidenum">
              <a:rPr lang="en-US" smtClean="0"/>
              <a:pPr/>
              <a:t>‹#›</a:t>
            </a:fld>
            <a:endParaRPr lang="en-US"/>
          </a:p>
        </p:txBody>
      </p:sp>
      <p:sp>
        <p:nvSpPr>
          <p:cNvPr id="4" name="Title 1">
            <a:extLst>
              <a:ext uri="{FF2B5EF4-FFF2-40B4-BE49-F238E27FC236}">
                <a16:creationId xmlns:a16="http://schemas.microsoft.com/office/drawing/2014/main" id="{334E8E2C-E7DF-06FF-EEB0-118CD0AC185D}"/>
              </a:ext>
            </a:extLst>
          </p:cNvPr>
          <p:cNvSpPr>
            <a:spLocks noGrp="1"/>
          </p:cNvSpPr>
          <p:nvPr>
            <p:ph type="title"/>
          </p:nvPr>
        </p:nvSpPr>
        <p:spPr>
          <a:xfrm>
            <a:off x="381000" y="156411"/>
            <a:ext cx="10033000" cy="478537"/>
          </a:xfrm>
        </p:spPr>
        <p:txBody>
          <a:bodyPr>
            <a:noAutofit/>
          </a:bodyPr>
          <a:lstStyle>
            <a:lvl1pPr>
              <a:lnSpc>
                <a:spcPct val="100000"/>
              </a:lnSpc>
              <a:spcBef>
                <a:spcPts val="0"/>
              </a:spcBef>
              <a:defRPr sz="2600" b="1">
                <a:solidFill>
                  <a:schemeClr val="bg1"/>
                </a:solidFill>
              </a:defRPr>
            </a:lvl1pPr>
          </a:lstStyle>
          <a:p>
            <a:r>
              <a:rPr lang="en-US"/>
              <a:t>Click to edit Master title style</a:t>
            </a:r>
          </a:p>
        </p:txBody>
      </p:sp>
      <p:sp>
        <p:nvSpPr>
          <p:cNvPr id="6" name="Text Placeholder 4">
            <a:extLst>
              <a:ext uri="{FF2B5EF4-FFF2-40B4-BE49-F238E27FC236}">
                <a16:creationId xmlns:a16="http://schemas.microsoft.com/office/drawing/2014/main" id="{E6BB50D8-99FE-FAC3-A32D-2F4B26D957F4}"/>
              </a:ext>
            </a:extLst>
          </p:cNvPr>
          <p:cNvSpPr>
            <a:spLocks noGrp="1"/>
          </p:cNvSpPr>
          <p:nvPr>
            <p:ph type="body" sz="quarter" idx="13"/>
          </p:nvPr>
        </p:nvSpPr>
        <p:spPr>
          <a:xfrm>
            <a:off x="381000" y="634948"/>
            <a:ext cx="10033000" cy="350283"/>
          </a:xfrm>
        </p:spPr>
        <p:txBody>
          <a:bodyPr lIns="0" anchor="ctr">
            <a:noAutofit/>
          </a:bodyPr>
          <a:lstStyle>
            <a:lvl1pPr marL="0" indent="0">
              <a:lnSpc>
                <a:spcPct val="100000"/>
              </a:lnSpc>
              <a:spcBef>
                <a:spcPts val="0"/>
              </a:spcBef>
              <a:buNone/>
              <a:defRPr sz="2000">
                <a:solidFill>
                  <a:schemeClr val="accent5"/>
                </a:solidFill>
              </a:defRPr>
            </a:lvl1pPr>
          </a:lstStyle>
          <a:p>
            <a:pPr lvl="0"/>
            <a:r>
              <a:rPr lang="en-US"/>
              <a:t>Click to edit Master text styles</a:t>
            </a:r>
          </a:p>
        </p:txBody>
      </p:sp>
      <p:pic>
        <p:nvPicPr>
          <p:cNvPr id="2" name="object 13">
            <a:extLst>
              <a:ext uri="{FF2B5EF4-FFF2-40B4-BE49-F238E27FC236}">
                <a16:creationId xmlns:a16="http://schemas.microsoft.com/office/drawing/2014/main" id="{B83DC3DB-2C4B-FDC0-4070-22447986729C}"/>
              </a:ext>
            </a:extLst>
          </p:cNvPr>
          <p:cNvPicPr/>
          <p:nvPr userDrawn="1"/>
        </p:nvPicPr>
        <p:blipFill rotWithShape="1">
          <a:blip r:embed="rId3" cstate="hqprint">
            <a:biLevel thresh="25000"/>
            <a:extLst>
              <a:ext uri="{28A0092B-C50C-407E-A947-70E740481C1C}">
                <a14:useLocalDpi xmlns:a14="http://schemas.microsoft.com/office/drawing/2010/main"/>
              </a:ext>
            </a:extLst>
          </a:blip>
          <a:srcRect t="-2617"/>
          <a:stretch/>
        </p:blipFill>
        <p:spPr>
          <a:xfrm>
            <a:off x="10800905" y="6513154"/>
            <a:ext cx="1010095" cy="195743"/>
          </a:xfrm>
          <a:prstGeom prst="rect">
            <a:avLst/>
          </a:prstGeom>
        </p:spPr>
      </p:pic>
      <p:sp>
        <p:nvSpPr>
          <p:cNvPr id="7" name="TextBox 6">
            <a:extLst>
              <a:ext uri="{FF2B5EF4-FFF2-40B4-BE49-F238E27FC236}">
                <a16:creationId xmlns:a16="http://schemas.microsoft.com/office/drawing/2014/main" id="{664C3A17-9BC8-550C-AB38-1F1C5385E715}"/>
              </a:ext>
            </a:extLst>
          </p:cNvPr>
          <p:cNvSpPr txBox="1"/>
          <p:nvPr userDrawn="1"/>
        </p:nvSpPr>
        <p:spPr>
          <a:xfrm>
            <a:off x="702327" y="6518765"/>
            <a:ext cx="2605842" cy="203133"/>
          </a:xfrm>
          <a:prstGeom prst="rect">
            <a:avLst/>
          </a:prstGeom>
          <a:noFill/>
        </p:spPr>
        <p:txBody>
          <a:bodyPr wrap="none" l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Copyright © 2022 HCL Technologies Ltd. | Confidential</a:t>
            </a:r>
          </a:p>
        </p:txBody>
      </p:sp>
    </p:spTree>
    <p:extLst>
      <p:ext uri="{BB962C8B-B14F-4D97-AF65-F5344CB8AC3E}">
        <p14:creationId xmlns:p14="http://schemas.microsoft.com/office/powerpoint/2010/main" val="2156050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E8286-8EE5-9EE1-7FCB-A181028DDD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304B1-2464-F23A-CDC1-04818816F4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C20920-1078-BE93-A3B0-4947A86848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527DB8-FA65-A9DE-1D17-80FEC13CE621}"/>
              </a:ext>
            </a:extLst>
          </p:cNvPr>
          <p:cNvSpPr>
            <a:spLocks noGrp="1"/>
          </p:cNvSpPr>
          <p:nvPr>
            <p:ph type="dt" sz="half" idx="10"/>
          </p:nvPr>
        </p:nvSpPr>
        <p:spPr/>
        <p:txBody>
          <a:bodyPr/>
          <a:lstStyle/>
          <a:p>
            <a:r>
              <a:rPr lang="en-US"/>
              <a:t>Copyright © 2022 HCL Technologies</a:t>
            </a:r>
          </a:p>
        </p:txBody>
      </p:sp>
      <p:sp>
        <p:nvSpPr>
          <p:cNvPr id="6" name="Footer Placeholder 5">
            <a:extLst>
              <a:ext uri="{FF2B5EF4-FFF2-40B4-BE49-F238E27FC236}">
                <a16:creationId xmlns:a16="http://schemas.microsoft.com/office/drawing/2014/main" id="{4037B05F-AB0E-3FE5-FE95-46E7708B9F77}"/>
              </a:ext>
            </a:extLst>
          </p:cNvPr>
          <p:cNvSpPr>
            <a:spLocks noGrp="1"/>
          </p:cNvSpPr>
          <p:nvPr>
            <p:ph type="ftr" sz="quarter" idx="11"/>
          </p:nvPr>
        </p:nvSpPr>
        <p:spPr/>
        <p:txBody>
          <a:bodyPr/>
          <a:lstStyle/>
          <a:p>
            <a:r>
              <a:rPr lang="en-US"/>
              <a:t>ERS EBT MODE-2 | DIGITAL ENGINEERING</a:t>
            </a:r>
          </a:p>
        </p:txBody>
      </p:sp>
      <p:sp>
        <p:nvSpPr>
          <p:cNvPr id="7" name="Slide Number Placeholder 6">
            <a:extLst>
              <a:ext uri="{FF2B5EF4-FFF2-40B4-BE49-F238E27FC236}">
                <a16:creationId xmlns:a16="http://schemas.microsoft.com/office/drawing/2014/main" id="{1BFF7C29-6BAA-05DA-78D9-D9958649F344}"/>
              </a:ext>
            </a:extLst>
          </p:cNvPr>
          <p:cNvSpPr>
            <a:spLocks noGrp="1"/>
          </p:cNvSpPr>
          <p:nvPr>
            <p:ph type="sldNum" sz="quarter" idx="12"/>
          </p:nvPr>
        </p:nvSpPr>
        <p:spPr/>
        <p:txBody>
          <a:bodyPr/>
          <a:lstStyle/>
          <a:p>
            <a:fld id="{5173D9DB-5D48-412B-B161-1CF3723B5E6C}" type="slidenum">
              <a:rPr lang="en-US" smtClean="0"/>
              <a:t>‹#›</a:t>
            </a:fld>
            <a:endParaRPr lang="en-US"/>
          </a:p>
        </p:txBody>
      </p:sp>
    </p:spTree>
    <p:extLst>
      <p:ext uri="{BB962C8B-B14F-4D97-AF65-F5344CB8AC3E}">
        <p14:creationId xmlns:p14="http://schemas.microsoft.com/office/powerpoint/2010/main" val="26590488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4C788F-8730-0FB0-DF0A-3899AC81660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1201" t="1403" r="911" b="1403"/>
          <a:stretch/>
        </p:blipFill>
        <p:spPr>
          <a:xfrm>
            <a:off x="-1" y="0"/>
            <a:ext cx="12192001" cy="6858000"/>
          </a:xfrm>
          <a:prstGeom prst="rect">
            <a:avLst/>
          </a:prstGeom>
        </p:spPr>
      </p:pic>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3" name="Title 1">
            <a:extLst>
              <a:ext uri="{FF2B5EF4-FFF2-40B4-BE49-F238E27FC236}">
                <a16:creationId xmlns:a16="http://schemas.microsoft.com/office/drawing/2014/main" id="{4EEE3A13-125A-2ED5-F493-80507640F2A9}"/>
              </a:ext>
            </a:extLst>
          </p:cNvPr>
          <p:cNvSpPr>
            <a:spLocks noGrp="1"/>
          </p:cNvSpPr>
          <p:nvPr>
            <p:ph type="title"/>
          </p:nvPr>
        </p:nvSpPr>
        <p:spPr>
          <a:xfrm>
            <a:off x="381000" y="156411"/>
            <a:ext cx="10038905" cy="478537"/>
          </a:xfrm>
        </p:spPr>
        <p:txBody>
          <a:bodyPr>
            <a:noAutofit/>
          </a:bodyPr>
          <a:lstStyle>
            <a:lvl1pPr>
              <a:lnSpc>
                <a:spcPct val="100000"/>
              </a:lnSpc>
              <a:spcBef>
                <a:spcPts val="0"/>
              </a:spcBef>
              <a:defRPr sz="2600" b="1"/>
            </a:lvl1pPr>
          </a:lstStyle>
          <a:p>
            <a:r>
              <a:rPr lang="en-US"/>
              <a:t>Click to edit Master title style</a:t>
            </a:r>
          </a:p>
        </p:txBody>
      </p:sp>
      <p:sp>
        <p:nvSpPr>
          <p:cNvPr id="6" name="Text Placeholder 4">
            <a:extLst>
              <a:ext uri="{FF2B5EF4-FFF2-40B4-BE49-F238E27FC236}">
                <a16:creationId xmlns:a16="http://schemas.microsoft.com/office/drawing/2014/main" id="{8611EF04-AF35-9EAA-13D4-B71D9B7C1D30}"/>
              </a:ext>
            </a:extLst>
          </p:cNvPr>
          <p:cNvSpPr>
            <a:spLocks noGrp="1"/>
          </p:cNvSpPr>
          <p:nvPr>
            <p:ph type="body" sz="quarter" idx="13"/>
          </p:nvPr>
        </p:nvSpPr>
        <p:spPr>
          <a:xfrm>
            <a:off x="381000" y="634948"/>
            <a:ext cx="10038905" cy="350283"/>
          </a:xfrm>
        </p:spPr>
        <p:txBody>
          <a:bodyPr lIns="0" anchor="ctr">
            <a:no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pic>
        <p:nvPicPr>
          <p:cNvPr id="9" name="object 13">
            <a:extLst>
              <a:ext uri="{FF2B5EF4-FFF2-40B4-BE49-F238E27FC236}">
                <a16:creationId xmlns:a16="http://schemas.microsoft.com/office/drawing/2014/main" id="{97908CD6-CE52-9C3F-9640-77EF94FECA99}"/>
              </a:ext>
            </a:extLst>
          </p:cNvPr>
          <p:cNvPicPr/>
          <p:nvPr userDrawn="1"/>
        </p:nvPicPr>
        <p:blipFill rotWithShape="1">
          <a:blip r:embed="rId3" cstate="hqprint">
            <a:extLst>
              <a:ext uri="{28A0092B-C50C-407E-A947-70E740481C1C}">
                <a14:useLocalDpi xmlns:a14="http://schemas.microsoft.com/office/drawing/2010/main"/>
              </a:ext>
            </a:extLst>
          </a:blip>
          <a:srcRect t="-2617"/>
          <a:stretch/>
        </p:blipFill>
        <p:spPr>
          <a:xfrm>
            <a:off x="10800905" y="6513154"/>
            <a:ext cx="1010095" cy="195743"/>
          </a:xfrm>
          <a:prstGeom prst="rect">
            <a:avLst/>
          </a:prstGeom>
        </p:spPr>
      </p:pic>
    </p:spTree>
    <p:extLst>
      <p:ext uri="{BB962C8B-B14F-4D97-AF65-F5344CB8AC3E}">
        <p14:creationId xmlns:p14="http://schemas.microsoft.com/office/powerpoint/2010/main" val="32497314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67B7475-C31D-618A-0468-7410D8EB2780}"/>
              </a:ext>
            </a:extLst>
          </p:cNvPr>
          <p:cNvSpPr>
            <a:spLocks noGrp="1"/>
          </p:cNvSpPr>
          <p:nvPr>
            <p:ph type="pic" idx="1"/>
          </p:nvPr>
        </p:nvSpPr>
        <p:spPr>
          <a:xfrm>
            <a:off x="5327566" y="1138405"/>
            <a:ext cx="6864434" cy="4873625"/>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33466A6-B278-5681-E6AC-C5D6FFABD275}"/>
              </a:ext>
            </a:extLst>
          </p:cNvPr>
          <p:cNvSpPr>
            <a:spLocks noGrp="1"/>
          </p:cNvSpPr>
          <p:nvPr>
            <p:ph type="body" sz="half" idx="2"/>
          </p:nvPr>
        </p:nvSpPr>
        <p:spPr>
          <a:xfrm>
            <a:off x="381000" y="1104900"/>
            <a:ext cx="4732421" cy="4907130"/>
          </a:xfrm>
        </p:spPr>
        <p:txBody>
          <a:bodyPr>
            <a:noAutofit/>
          </a:bodyPr>
          <a:lstStyle>
            <a:lvl1pPr marL="0" indent="0">
              <a:lnSpc>
                <a:spcPct val="100000"/>
              </a:lnSpc>
              <a:spcBef>
                <a:spcPts val="40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B948E82-CF1F-7AD0-5C0F-902244A832FF}"/>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itle 1">
            <a:extLst>
              <a:ext uri="{FF2B5EF4-FFF2-40B4-BE49-F238E27FC236}">
                <a16:creationId xmlns:a16="http://schemas.microsoft.com/office/drawing/2014/main" id="{7BBBBC94-785A-BBA9-BD5E-9D56D04CF67E}"/>
              </a:ext>
            </a:extLst>
          </p:cNvPr>
          <p:cNvSpPr>
            <a:spLocks noGrp="1"/>
          </p:cNvSpPr>
          <p:nvPr>
            <p:ph type="title"/>
          </p:nvPr>
        </p:nvSpPr>
        <p:spPr>
          <a:xfrm>
            <a:off x="381000" y="156411"/>
            <a:ext cx="10022840" cy="478537"/>
          </a:xfrm>
        </p:spPr>
        <p:txBody>
          <a:bodyPr>
            <a:noAutofit/>
          </a:bodyPr>
          <a:lstStyle>
            <a:lvl1pPr>
              <a:lnSpc>
                <a:spcPct val="100000"/>
              </a:lnSpc>
              <a:spcBef>
                <a:spcPts val="0"/>
              </a:spcBef>
              <a:defRPr sz="2600" b="0"/>
            </a:lvl1pPr>
          </a:lstStyle>
          <a:p>
            <a:r>
              <a:rPr lang="en-US"/>
              <a:t>Click to edit Master title style</a:t>
            </a:r>
          </a:p>
        </p:txBody>
      </p:sp>
      <p:sp>
        <p:nvSpPr>
          <p:cNvPr id="6" name="Text Placeholder 4">
            <a:extLst>
              <a:ext uri="{FF2B5EF4-FFF2-40B4-BE49-F238E27FC236}">
                <a16:creationId xmlns:a16="http://schemas.microsoft.com/office/drawing/2014/main" id="{918A7632-8104-98F3-7496-5A559317F588}"/>
              </a:ext>
            </a:extLst>
          </p:cNvPr>
          <p:cNvSpPr>
            <a:spLocks noGrp="1"/>
          </p:cNvSpPr>
          <p:nvPr>
            <p:ph type="body" sz="quarter" idx="13"/>
          </p:nvPr>
        </p:nvSpPr>
        <p:spPr>
          <a:xfrm>
            <a:off x="381000" y="634948"/>
            <a:ext cx="10022840" cy="350283"/>
          </a:xfrm>
        </p:spPr>
        <p:txBody>
          <a:bodyPr lIns="0" anchor="ctr">
            <a:no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1318077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pPr/>
              <a:t>‹#›</a:t>
            </a:fld>
            <a:endParaRPr lang="en-US"/>
          </a:p>
        </p:txBody>
      </p:sp>
      <p:sp>
        <p:nvSpPr>
          <p:cNvPr id="8" name="Table Placeholder 7">
            <a:extLst>
              <a:ext uri="{FF2B5EF4-FFF2-40B4-BE49-F238E27FC236}">
                <a16:creationId xmlns:a16="http://schemas.microsoft.com/office/drawing/2014/main" id="{2D423F0C-F451-C1A2-E0CB-6DB730C163F7}"/>
              </a:ext>
            </a:extLst>
          </p:cNvPr>
          <p:cNvSpPr>
            <a:spLocks noGrp="1"/>
          </p:cNvSpPr>
          <p:nvPr>
            <p:ph type="tbl" sz="quarter" idx="13"/>
          </p:nvPr>
        </p:nvSpPr>
        <p:spPr>
          <a:xfrm>
            <a:off x="381000" y="1104900"/>
            <a:ext cx="11430000" cy="5043488"/>
          </a:xfrm>
        </p:spPr>
        <p:txBody>
          <a:bodyPr>
            <a:normAutofit/>
          </a:bodyPr>
          <a:lstStyle>
            <a:lvl1pPr>
              <a:lnSpc>
                <a:spcPct val="100000"/>
              </a:lnSpc>
              <a:spcBef>
                <a:spcPts val="0"/>
              </a:spcBef>
              <a:defRPr sz="1400"/>
            </a:lvl1pPr>
          </a:lstStyle>
          <a:p>
            <a:r>
              <a:rPr lang="en-US"/>
              <a:t>Click icon to add table</a:t>
            </a:r>
          </a:p>
        </p:txBody>
      </p:sp>
      <p:sp>
        <p:nvSpPr>
          <p:cNvPr id="3" name="Title 1">
            <a:extLst>
              <a:ext uri="{FF2B5EF4-FFF2-40B4-BE49-F238E27FC236}">
                <a16:creationId xmlns:a16="http://schemas.microsoft.com/office/drawing/2014/main" id="{E2C44ADB-D8A8-3407-19F2-DB845E41D622}"/>
              </a:ext>
            </a:extLst>
          </p:cNvPr>
          <p:cNvSpPr>
            <a:spLocks noGrp="1"/>
          </p:cNvSpPr>
          <p:nvPr>
            <p:ph type="title"/>
          </p:nvPr>
        </p:nvSpPr>
        <p:spPr>
          <a:xfrm>
            <a:off x="381000" y="156411"/>
            <a:ext cx="10033000" cy="478537"/>
          </a:xfrm>
        </p:spPr>
        <p:txBody>
          <a:bodyPr>
            <a:noAutofit/>
          </a:bodyPr>
          <a:lstStyle>
            <a:lvl1pPr>
              <a:lnSpc>
                <a:spcPct val="100000"/>
              </a:lnSpc>
              <a:spcBef>
                <a:spcPts val="0"/>
              </a:spcBef>
              <a:defRPr sz="2600" b="0"/>
            </a:lvl1pPr>
          </a:lstStyle>
          <a:p>
            <a:r>
              <a:rPr lang="en-US"/>
              <a:t>Click to edit Master title style</a:t>
            </a:r>
          </a:p>
        </p:txBody>
      </p:sp>
      <p:sp>
        <p:nvSpPr>
          <p:cNvPr id="4" name="Text Placeholder 4">
            <a:extLst>
              <a:ext uri="{FF2B5EF4-FFF2-40B4-BE49-F238E27FC236}">
                <a16:creationId xmlns:a16="http://schemas.microsoft.com/office/drawing/2014/main" id="{5A4BFDE2-3CA9-39CF-5C64-E9F95CA2DEAE}"/>
              </a:ext>
            </a:extLst>
          </p:cNvPr>
          <p:cNvSpPr>
            <a:spLocks noGrp="1"/>
          </p:cNvSpPr>
          <p:nvPr>
            <p:ph type="body" sz="quarter" idx="14"/>
          </p:nvPr>
        </p:nvSpPr>
        <p:spPr>
          <a:xfrm>
            <a:off x="381000" y="634948"/>
            <a:ext cx="10033000" cy="350283"/>
          </a:xfrm>
        </p:spPr>
        <p:txBody>
          <a:bodyPr lIns="0" anchor="ctr">
            <a:no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9658146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ayout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pPr/>
              <a:t>‹#›</a:t>
            </a:fld>
            <a:endParaRPr lang="en-US"/>
          </a:p>
        </p:txBody>
      </p:sp>
      <p:sp>
        <p:nvSpPr>
          <p:cNvPr id="3" name="Title 1">
            <a:extLst>
              <a:ext uri="{FF2B5EF4-FFF2-40B4-BE49-F238E27FC236}">
                <a16:creationId xmlns:a16="http://schemas.microsoft.com/office/drawing/2014/main" id="{E2C44ADB-D8A8-3407-19F2-DB845E41D622}"/>
              </a:ext>
            </a:extLst>
          </p:cNvPr>
          <p:cNvSpPr>
            <a:spLocks noGrp="1"/>
          </p:cNvSpPr>
          <p:nvPr>
            <p:ph type="title"/>
          </p:nvPr>
        </p:nvSpPr>
        <p:spPr>
          <a:xfrm>
            <a:off x="381000" y="156411"/>
            <a:ext cx="10033000" cy="478537"/>
          </a:xfrm>
        </p:spPr>
        <p:txBody>
          <a:bodyPr>
            <a:noAutofit/>
          </a:bodyPr>
          <a:lstStyle>
            <a:lvl1pPr>
              <a:lnSpc>
                <a:spcPct val="100000"/>
              </a:lnSpc>
              <a:spcBef>
                <a:spcPts val="0"/>
              </a:spcBef>
              <a:defRPr sz="2600" b="0"/>
            </a:lvl1pPr>
          </a:lstStyle>
          <a:p>
            <a:r>
              <a:rPr lang="en-US"/>
              <a:t>Click to edit Master title style</a:t>
            </a:r>
          </a:p>
        </p:txBody>
      </p:sp>
      <p:sp>
        <p:nvSpPr>
          <p:cNvPr id="4" name="Text Placeholder 4">
            <a:extLst>
              <a:ext uri="{FF2B5EF4-FFF2-40B4-BE49-F238E27FC236}">
                <a16:creationId xmlns:a16="http://schemas.microsoft.com/office/drawing/2014/main" id="{5A4BFDE2-3CA9-39CF-5C64-E9F95CA2DEAE}"/>
              </a:ext>
            </a:extLst>
          </p:cNvPr>
          <p:cNvSpPr>
            <a:spLocks noGrp="1"/>
          </p:cNvSpPr>
          <p:nvPr>
            <p:ph type="body" sz="quarter" idx="14"/>
          </p:nvPr>
        </p:nvSpPr>
        <p:spPr>
          <a:xfrm>
            <a:off x="381000" y="634948"/>
            <a:ext cx="10033000" cy="350283"/>
          </a:xfrm>
        </p:spPr>
        <p:txBody>
          <a:bodyPr lIns="0" anchor="ctr">
            <a:no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A14BD9E2-97FD-DE9E-CE42-7DE9B1785C10}"/>
              </a:ext>
            </a:extLst>
          </p:cNvPr>
          <p:cNvSpPr>
            <a:spLocks noGrp="1"/>
          </p:cNvSpPr>
          <p:nvPr>
            <p:ph sz="quarter" idx="15"/>
          </p:nvPr>
        </p:nvSpPr>
        <p:spPr>
          <a:xfrm>
            <a:off x="381000" y="1104900"/>
            <a:ext cx="11430000" cy="5178425"/>
          </a:xfrm>
        </p:spPr>
        <p:txBody>
          <a:bodyPr>
            <a:normAutofit/>
          </a:bodyPr>
          <a:lstStyle>
            <a:lvl1pPr>
              <a:lnSpc>
                <a:spcPct val="100000"/>
              </a:lnSpc>
              <a:spcBef>
                <a:spcPts val="0"/>
              </a:spcBef>
              <a:spcAft>
                <a:spcPts val="600"/>
              </a:spcAft>
              <a:defRPr sz="1600"/>
            </a:lvl1pPr>
            <a:lvl2pPr>
              <a:lnSpc>
                <a:spcPct val="100000"/>
              </a:lnSpc>
              <a:spcBef>
                <a:spcPts val="0"/>
              </a:spcBef>
              <a:spcAft>
                <a:spcPts val="600"/>
              </a:spcAft>
              <a:defRPr sz="1400"/>
            </a:lvl2pPr>
            <a:lvl3pPr>
              <a:lnSpc>
                <a:spcPct val="100000"/>
              </a:lnSpc>
              <a:spcBef>
                <a:spcPts val="0"/>
              </a:spcBef>
              <a:spcAft>
                <a:spcPts val="600"/>
              </a:spcAft>
              <a:defRPr sz="1200"/>
            </a:lvl3pPr>
            <a:lvl4pPr>
              <a:lnSpc>
                <a:spcPct val="100000"/>
              </a:lnSpc>
              <a:spcBef>
                <a:spcPts val="0"/>
              </a:spcBef>
              <a:spcAft>
                <a:spcPts val="600"/>
              </a:spcAft>
              <a:defRPr sz="1100"/>
            </a:lvl4pPr>
            <a:lvl5pPr>
              <a:lnSpc>
                <a:spcPct val="100000"/>
              </a:lnSpc>
              <a:spcBef>
                <a:spcPts val="0"/>
              </a:spcBef>
              <a:spcAft>
                <a:spcPts val="600"/>
              </a:spcAf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67824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Profile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pPr/>
              <a:t>‹#›</a:t>
            </a:fld>
            <a:endParaRPr lang="en-US"/>
          </a:p>
        </p:txBody>
      </p:sp>
      <p:sp>
        <p:nvSpPr>
          <p:cNvPr id="3" name="Title 1">
            <a:extLst>
              <a:ext uri="{FF2B5EF4-FFF2-40B4-BE49-F238E27FC236}">
                <a16:creationId xmlns:a16="http://schemas.microsoft.com/office/drawing/2014/main" id="{E2C44ADB-D8A8-3407-19F2-DB845E41D622}"/>
              </a:ext>
            </a:extLst>
          </p:cNvPr>
          <p:cNvSpPr>
            <a:spLocks noGrp="1"/>
          </p:cNvSpPr>
          <p:nvPr>
            <p:ph type="title"/>
          </p:nvPr>
        </p:nvSpPr>
        <p:spPr>
          <a:xfrm>
            <a:off x="381000" y="156411"/>
            <a:ext cx="10022840" cy="478537"/>
          </a:xfrm>
        </p:spPr>
        <p:txBody>
          <a:bodyPr>
            <a:noAutofit/>
          </a:bodyPr>
          <a:lstStyle>
            <a:lvl1pPr>
              <a:lnSpc>
                <a:spcPct val="100000"/>
              </a:lnSpc>
              <a:spcBef>
                <a:spcPts val="0"/>
              </a:spcBef>
              <a:defRPr sz="2600" b="0"/>
            </a:lvl1pPr>
          </a:lstStyle>
          <a:p>
            <a:r>
              <a:rPr lang="en-US"/>
              <a:t>Click to edit Master title style</a:t>
            </a:r>
          </a:p>
        </p:txBody>
      </p:sp>
      <p:sp>
        <p:nvSpPr>
          <p:cNvPr id="4" name="Text Placeholder 4">
            <a:extLst>
              <a:ext uri="{FF2B5EF4-FFF2-40B4-BE49-F238E27FC236}">
                <a16:creationId xmlns:a16="http://schemas.microsoft.com/office/drawing/2014/main" id="{5A4BFDE2-3CA9-39CF-5C64-E9F95CA2DEAE}"/>
              </a:ext>
            </a:extLst>
          </p:cNvPr>
          <p:cNvSpPr>
            <a:spLocks noGrp="1"/>
          </p:cNvSpPr>
          <p:nvPr>
            <p:ph type="body" sz="quarter" idx="14"/>
          </p:nvPr>
        </p:nvSpPr>
        <p:spPr>
          <a:xfrm>
            <a:off x="381000" y="634948"/>
            <a:ext cx="10022840" cy="350283"/>
          </a:xfrm>
        </p:spPr>
        <p:txBody>
          <a:bodyPr lIns="0" anchor="ctr">
            <a:no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19846DD6-BC33-075B-77C5-91ACB61A4A92}"/>
              </a:ext>
            </a:extLst>
          </p:cNvPr>
          <p:cNvSpPr>
            <a:spLocks noGrp="1"/>
          </p:cNvSpPr>
          <p:nvPr>
            <p:ph type="pic" sz="quarter" idx="15" hasCustomPrompt="1"/>
          </p:nvPr>
        </p:nvSpPr>
        <p:spPr>
          <a:xfrm>
            <a:off x="381000" y="1309688"/>
            <a:ext cx="1160052" cy="1160462"/>
          </a:xfrm>
          <a:prstGeom prst="roundRect">
            <a:avLst>
              <a:gd name="adj" fmla="val 2633"/>
            </a:avLst>
          </a:prstGeom>
          <a:noFill/>
        </p:spPr>
        <p:txBody>
          <a:bodyPr>
            <a:normAutofit/>
          </a:bodyPr>
          <a:lstStyle>
            <a:lvl1pPr marL="0" indent="0">
              <a:buNone/>
              <a:defRPr sz="1200"/>
            </a:lvl1pPr>
          </a:lstStyle>
          <a:p>
            <a:r>
              <a:rPr lang="en-US"/>
              <a:t>Click to insert picture</a:t>
            </a:r>
          </a:p>
        </p:txBody>
      </p:sp>
      <p:sp>
        <p:nvSpPr>
          <p:cNvPr id="9" name="Text Placeholder 7">
            <a:extLst>
              <a:ext uri="{FF2B5EF4-FFF2-40B4-BE49-F238E27FC236}">
                <a16:creationId xmlns:a16="http://schemas.microsoft.com/office/drawing/2014/main" id="{6368E78D-4ED2-9DD8-3C9E-1134EB07CD30}"/>
              </a:ext>
            </a:extLst>
          </p:cNvPr>
          <p:cNvSpPr>
            <a:spLocks noGrp="1"/>
          </p:cNvSpPr>
          <p:nvPr>
            <p:ph type="body" sz="quarter" idx="17"/>
          </p:nvPr>
        </p:nvSpPr>
        <p:spPr>
          <a:xfrm>
            <a:off x="381001" y="2530367"/>
            <a:ext cx="3442137" cy="3832333"/>
          </a:xfrm>
          <a:prstGeom prst="rect">
            <a:avLst/>
          </a:prstGeom>
          <a:noFill/>
        </p:spPr>
        <p:txBody>
          <a:bodyPr>
            <a:noAutofit/>
          </a:bodyPr>
          <a:lstStyle>
            <a:lvl1pPr marL="0" indent="0">
              <a:lnSpc>
                <a:spcPct val="100000"/>
              </a:lnSpc>
              <a:spcBef>
                <a:spcPts val="0"/>
              </a:spcBef>
              <a:spcAft>
                <a:spcPts val="600"/>
              </a:spcAft>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US"/>
              <a:t>Click to edit Master text styles</a:t>
            </a:r>
          </a:p>
        </p:txBody>
      </p:sp>
      <p:sp>
        <p:nvSpPr>
          <p:cNvPr id="10" name="Picture Placeholder 4">
            <a:extLst>
              <a:ext uri="{FF2B5EF4-FFF2-40B4-BE49-F238E27FC236}">
                <a16:creationId xmlns:a16="http://schemas.microsoft.com/office/drawing/2014/main" id="{944EB10A-9136-503C-9F0A-A12BB33347EF}"/>
              </a:ext>
            </a:extLst>
          </p:cNvPr>
          <p:cNvSpPr>
            <a:spLocks noGrp="1"/>
          </p:cNvSpPr>
          <p:nvPr>
            <p:ph type="pic" sz="quarter" idx="18" hasCustomPrompt="1"/>
          </p:nvPr>
        </p:nvSpPr>
        <p:spPr>
          <a:xfrm>
            <a:off x="4143302" y="1309688"/>
            <a:ext cx="1160052" cy="1160462"/>
          </a:xfrm>
          <a:prstGeom prst="roundRect">
            <a:avLst>
              <a:gd name="adj" fmla="val 2633"/>
            </a:avLst>
          </a:prstGeom>
          <a:noFill/>
        </p:spPr>
        <p:txBody>
          <a:bodyPr>
            <a:normAutofit/>
          </a:bodyPr>
          <a:lstStyle>
            <a:lvl1pPr marL="0" indent="0">
              <a:buNone/>
              <a:defRPr sz="1200"/>
            </a:lvl1pPr>
          </a:lstStyle>
          <a:p>
            <a:r>
              <a:rPr lang="en-US"/>
              <a:t>Click to insert picture</a:t>
            </a:r>
          </a:p>
        </p:txBody>
      </p:sp>
      <p:sp>
        <p:nvSpPr>
          <p:cNvPr id="12" name="Text Placeholder 7">
            <a:extLst>
              <a:ext uri="{FF2B5EF4-FFF2-40B4-BE49-F238E27FC236}">
                <a16:creationId xmlns:a16="http://schemas.microsoft.com/office/drawing/2014/main" id="{BF2A00E6-C3A7-8A38-3E7D-5E9EF437883F}"/>
              </a:ext>
            </a:extLst>
          </p:cNvPr>
          <p:cNvSpPr>
            <a:spLocks noGrp="1"/>
          </p:cNvSpPr>
          <p:nvPr>
            <p:ph type="body" sz="quarter" idx="20"/>
          </p:nvPr>
        </p:nvSpPr>
        <p:spPr>
          <a:xfrm>
            <a:off x="4143303" y="2530367"/>
            <a:ext cx="3442137" cy="3832333"/>
          </a:xfrm>
          <a:prstGeom prst="rect">
            <a:avLst/>
          </a:prstGeom>
          <a:noFill/>
        </p:spPr>
        <p:txBody>
          <a:bodyPr>
            <a:noAutofit/>
          </a:bodyPr>
          <a:lstStyle>
            <a:lvl1pPr marL="0" indent="0">
              <a:lnSpc>
                <a:spcPct val="100000"/>
              </a:lnSpc>
              <a:spcBef>
                <a:spcPts val="0"/>
              </a:spcBef>
              <a:spcAft>
                <a:spcPts val="600"/>
              </a:spcAft>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US"/>
              <a:t>Click to edit Master text styles</a:t>
            </a:r>
          </a:p>
        </p:txBody>
      </p:sp>
      <p:sp>
        <p:nvSpPr>
          <p:cNvPr id="13" name="Picture Placeholder 4">
            <a:extLst>
              <a:ext uri="{FF2B5EF4-FFF2-40B4-BE49-F238E27FC236}">
                <a16:creationId xmlns:a16="http://schemas.microsoft.com/office/drawing/2014/main" id="{95005102-0A18-07B5-C4E3-793B56927CC8}"/>
              </a:ext>
            </a:extLst>
          </p:cNvPr>
          <p:cNvSpPr>
            <a:spLocks noGrp="1"/>
          </p:cNvSpPr>
          <p:nvPr>
            <p:ph type="pic" sz="quarter" idx="21" hasCustomPrompt="1"/>
          </p:nvPr>
        </p:nvSpPr>
        <p:spPr>
          <a:xfrm>
            <a:off x="7905607" y="1309688"/>
            <a:ext cx="1161660" cy="1160462"/>
          </a:xfrm>
          <a:prstGeom prst="roundRect">
            <a:avLst>
              <a:gd name="adj" fmla="val 2633"/>
            </a:avLst>
          </a:prstGeom>
          <a:noFill/>
        </p:spPr>
        <p:txBody>
          <a:bodyPr>
            <a:normAutofit/>
          </a:bodyPr>
          <a:lstStyle>
            <a:lvl1pPr marL="0" indent="0">
              <a:buNone/>
              <a:defRPr sz="1200"/>
            </a:lvl1pPr>
          </a:lstStyle>
          <a:p>
            <a:r>
              <a:rPr lang="en-US"/>
              <a:t>Click to insert picture</a:t>
            </a:r>
          </a:p>
        </p:txBody>
      </p:sp>
      <p:sp>
        <p:nvSpPr>
          <p:cNvPr id="15" name="Text Placeholder 7">
            <a:extLst>
              <a:ext uri="{FF2B5EF4-FFF2-40B4-BE49-F238E27FC236}">
                <a16:creationId xmlns:a16="http://schemas.microsoft.com/office/drawing/2014/main" id="{441FA1C3-392B-C075-0D0F-18DDBA9FA3E5}"/>
              </a:ext>
            </a:extLst>
          </p:cNvPr>
          <p:cNvSpPr>
            <a:spLocks noGrp="1"/>
          </p:cNvSpPr>
          <p:nvPr>
            <p:ph type="body" sz="quarter" idx="23"/>
          </p:nvPr>
        </p:nvSpPr>
        <p:spPr>
          <a:xfrm>
            <a:off x="7905608" y="2530367"/>
            <a:ext cx="3442137" cy="3832333"/>
          </a:xfrm>
          <a:prstGeom prst="rect">
            <a:avLst/>
          </a:prstGeom>
          <a:noFill/>
        </p:spPr>
        <p:txBody>
          <a:bodyPr>
            <a:noAutofit/>
          </a:bodyPr>
          <a:lstStyle>
            <a:lvl1pPr marL="0" indent="0">
              <a:lnSpc>
                <a:spcPct val="100000"/>
              </a:lnSpc>
              <a:spcBef>
                <a:spcPts val="0"/>
              </a:spcBef>
              <a:spcAft>
                <a:spcPts val="600"/>
              </a:spcAft>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US"/>
              <a:t>Click to edit Master text styles</a:t>
            </a:r>
          </a:p>
        </p:txBody>
      </p:sp>
      <p:sp>
        <p:nvSpPr>
          <p:cNvPr id="20" name="Text Placeholder 19">
            <a:extLst>
              <a:ext uri="{FF2B5EF4-FFF2-40B4-BE49-F238E27FC236}">
                <a16:creationId xmlns:a16="http://schemas.microsoft.com/office/drawing/2014/main" id="{F84D22B4-F480-8BEA-CC19-BE8BAFA91520}"/>
              </a:ext>
            </a:extLst>
          </p:cNvPr>
          <p:cNvSpPr>
            <a:spLocks noGrp="1"/>
          </p:cNvSpPr>
          <p:nvPr>
            <p:ph type="body" sz="quarter" idx="24" hasCustomPrompt="1"/>
          </p:nvPr>
        </p:nvSpPr>
        <p:spPr>
          <a:xfrm>
            <a:off x="381001" y="1189302"/>
            <a:ext cx="3441700" cy="84138"/>
          </a:xfrm>
          <a:prstGeom prst="round2SameRect">
            <a:avLst>
              <a:gd name="adj1" fmla="val 36942"/>
              <a:gd name="adj2" fmla="val 0"/>
            </a:avLst>
          </a:prstGeom>
          <a:solidFill>
            <a:schemeClr val="accent2"/>
          </a:solidFill>
        </p:spPr>
        <p:txBody>
          <a:bodyPr>
            <a:noAutofit/>
          </a:bodyPr>
          <a:lstStyle>
            <a:lvl1pPr marL="0" indent="0">
              <a:buNone/>
              <a:defRPr sz="300"/>
            </a:lvl1pPr>
            <a:lvl2pPr marL="457200" indent="0">
              <a:buNone/>
              <a:defRPr sz="300"/>
            </a:lvl2pPr>
            <a:lvl3pPr marL="914400" indent="0">
              <a:buNone/>
              <a:defRPr sz="300"/>
            </a:lvl3pPr>
            <a:lvl4pPr marL="1371600" indent="0">
              <a:buNone/>
              <a:defRPr sz="300"/>
            </a:lvl4pPr>
            <a:lvl5pPr marL="1828800" indent="0">
              <a:buNone/>
              <a:defRPr sz="300"/>
            </a:lvl5pPr>
          </a:lstStyle>
          <a:p>
            <a:pPr lvl="0"/>
            <a:r>
              <a:rPr lang="en-US"/>
              <a:t> </a:t>
            </a:r>
          </a:p>
        </p:txBody>
      </p:sp>
      <p:sp>
        <p:nvSpPr>
          <p:cNvPr id="23" name="Text Placeholder 19">
            <a:extLst>
              <a:ext uri="{FF2B5EF4-FFF2-40B4-BE49-F238E27FC236}">
                <a16:creationId xmlns:a16="http://schemas.microsoft.com/office/drawing/2014/main" id="{13E8FDAB-42E7-C559-5D6E-CBF2C4B5D14D}"/>
              </a:ext>
            </a:extLst>
          </p:cNvPr>
          <p:cNvSpPr>
            <a:spLocks noGrp="1"/>
          </p:cNvSpPr>
          <p:nvPr>
            <p:ph type="body" sz="quarter" idx="25" hasCustomPrompt="1"/>
          </p:nvPr>
        </p:nvSpPr>
        <p:spPr>
          <a:xfrm>
            <a:off x="4130965" y="1189302"/>
            <a:ext cx="3441700" cy="84138"/>
          </a:xfrm>
          <a:prstGeom prst="round2SameRect">
            <a:avLst>
              <a:gd name="adj1" fmla="val 36942"/>
              <a:gd name="adj2" fmla="val 0"/>
            </a:avLst>
          </a:prstGeom>
          <a:solidFill>
            <a:schemeClr val="accent2"/>
          </a:solidFill>
        </p:spPr>
        <p:txBody>
          <a:bodyPr>
            <a:noAutofit/>
          </a:bodyPr>
          <a:lstStyle>
            <a:lvl1pPr marL="0" indent="0">
              <a:buNone/>
              <a:defRPr sz="300"/>
            </a:lvl1pPr>
            <a:lvl2pPr marL="457200" indent="0">
              <a:buNone/>
              <a:defRPr sz="300"/>
            </a:lvl2pPr>
            <a:lvl3pPr marL="914400" indent="0">
              <a:buNone/>
              <a:defRPr sz="300"/>
            </a:lvl3pPr>
            <a:lvl4pPr marL="1371600" indent="0">
              <a:buNone/>
              <a:defRPr sz="300"/>
            </a:lvl4pPr>
            <a:lvl5pPr marL="1828800" indent="0">
              <a:buNone/>
              <a:defRPr sz="300"/>
            </a:lvl5pPr>
          </a:lstStyle>
          <a:p>
            <a:pPr lvl="0"/>
            <a:r>
              <a:rPr lang="en-US"/>
              <a:t> </a:t>
            </a:r>
          </a:p>
        </p:txBody>
      </p:sp>
      <p:sp>
        <p:nvSpPr>
          <p:cNvPr id="24" name="Text Placeholder 19">
            <a:extLst>
              <a:ext uri="{FF2B5EF4-FFF2-40B4-BE49-F238E27FC236}">
                <a16:creationId xmlns:a16="http://schemas.microsoft.com/office/drawing/2014/main" id="{0A2B64C1-763B-A4FB-96B8-8D7FBA1097C4}"/>
              </a:ext>
            </a:extLst>
          </p:cNvPr>
          <p:cNvSpPr>
            <a:spLocks noGrp="1"/>
          </p:cNvSpPr>
          <p:nvPr>
            <p:ph type="body" sz="quarter" idx="26" hasCustomPrompt="1"/>
          </p:nvPr>
        </p:nvSpPr>
        <p:spPr>
          <a:xfrm>
            <a:off x="7890165" y="1189302"/>
            <a:ext cx="3441700" cy="84138"/>
          </a:xfrm>
          <a:prstGeom prst="round2SameRect">
            <a:avLst>
              <a:gd name="adj1" fmla="val 36942"/>
              <a:gd name="adj2" fmla="val 0"/>
            </a:avLst>
          </a:prstGeom>
          <a:solidFill>
            <a:schemeClr val="accent2"/>
          </a:solidFill>
        </p:spPr>
        <p:txBody>
          <a:bodyPr>
            <a:noAutofit/>
          </a:bodyPr>
          <a:lstStyle>
            <a:lvl1pPr marL="0" indent="0">
              <a:buNone/>
              <a:defRPr sz="300"/>
            </a:lvl1pPr>
            <a:lvl2pPr marL="457200" indent="0">
              <a:buNone/>
              <a:defRPr sz="300"/>
            </a:lvl2pPr>
            <a:lvl3pPr marL="914400" indent="0">
              <a:buNone/>
              <a:defRPr sz="300"/>
            </a:lvl3pPr>
            <a:lvl4pPr marL="1371600" indent="0">
              <a:buNone/>
              <a:defRPr sz="300"/>
            </a:lvl4pPr>
            <a:lvl5pPr marL="1828800" indent="0">
              <a:buNone/>
              <a:defRPr sz="300"/>
            </a:lvl5pPr>
          </a:lstStyle>
          <a:p>
            <a:pPr lvl="0"/>
            <a:r>
              <a:rPr lang="en-US"/>
              <a:t> </a:t>
            </a:r>
          </a:p>
        </p:txBody>
      </p:sp>
      <p:sp>
        <p:nvSpPr>
          <p:cNvPr id="25" name="Text Placeholder 7">
            <a:extLst>
              <a:ext uri="{FF2B5EF4-FFF2-40B4-BE49-F238E27FC236}">
                <a16:creationId xmlns:a16="http://schemas.microsoft.com/office/drawing/2014/main" id="{4401FC47-2833-6E7F-753C-F02F094EFD2D}"/>
              </a:ext>
            </a:extLst>
          </p:cNvPr>
          <p:cNvSpPr>
            <a:spLocks noGrp="1"/>
          </p:cNvSpPr>
          <p:nvPr>
            <p:ph type="body" sz="quarter" idx="27"/>
          </p:nvPr>
        </p:nvSpPr>
        <p:spPr>
          <a:xfrm>
            <a:off x="1591401" y="1309689"/>
            <a:ext cx="2231737" cy="1160462"/>
          </a:xfrm>
          <a:prstGeom prst="rect">
            <a:avLst/>
          </a:prstGeom>
          <a:noFill/>
        </p:spPr>
        <p:txBody>
          <a:bodyPr lIns="45720">
            <a:noAutofit/>
          </a:bodyPr>
          <a:lstStyle>
            <a:lvl1pPr marL="0" indent="0">
              <a:lnSpc>
                <a:spcPct val="100000"/>
              </a:lnSpc>
              <a:spcBef>
                <a:spcPts val="0"/>
              </a:spcBef>
              <a:spcAft>
                <a:spcPts val="400"/>
              </a:spcAft>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US"/>
              <a:t>Click to edit Master text styles</a:t>
            </a:r>
          </a:p>
        </p:txBody>
      </p:sp>
      <p:sp>
        <p:nvSpPr>
          <p:cNvPr id="26" name="Text Placeholder 7">
            <a:extLst>
              <a:ext uri="{FF2B5EF4-FFF2-40B4-BE49-F238E27FC236}">
                <a16:creationId xmlns:a16="http://schemas.microsoft.com/office/drawing/2014/main" id="{2D97267E-42AE-E653-CA07-E9DFD2A0167B}"/>
              </a:ext>
            </a:extLst>
          </p:cNvPr>
          <p:cNvSpPr>
            <a:spLocks noGrp="1"/>
          </p:cNvSpPr>
          <p:nvPr>
            <p:ph type="body" sz="quarter" idx="28"/>
          </p:nvPr>
        </p:nvSpPr>
        <p:spPr>
          <a:xfrm>
            <a:off x="5353703" y="1309689"/>
            <a:ext cx="2231737" cy="1160462"/>
          </a:xfrm>
          <a:prstGeom prst="rect">
            <a:avLst/>
          </a:prstGeom>
          <a:noFill/>
        </p:spPr>
        <p:txBody>
          <a:bodyPr lIns="45720">
            <a:noAutofit/>
          </a:bodyPr>
          <a:lstStyle>
            <a:lvl1pPr marL="0" indent="0">
              <a:lnSpc>
                <a:spcPct val="100000"/>
              </a:lnSpc>
              <a:spcBef>
                <a:spcPts val="0"/>
              </a:spcBef>
              <a:spcAft>
                <a:spcPts val="400"/>
              </a:spcAft>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US"/>
              <a:t>Click to edit Master text styles</a:t>
            </a:r>
          </a:p>
        </p:txBody>
      </p:sp>
      <p:sp>
        <p:nvSpPr>
          <p:cNvPr id="27" name="Text Placeholder 7">
            <a:extLst>
              <a:ext uri="{FF2B5EF4-FFF2-40B4-BE49-F238E27FC236}">
                <a16:creationId xmlns:a16="http://schemas.microsoft.com/office/drawing/2014/main" id="{017DC87D-A5DC-35A1-2361-C57C4AF0257A}"/>
              </a:ext>
            </a:extLst>
          </p:cNvPr>
          <p:cNvSpPr>
            <a:spLocks noGrp="1"/>
          </p:cNvSpPr>
          <p:nvPr>
            <p:ph type="body" sz="quarter" idx="29"/>
          </p:nvPr>
        </p:nvSpPr>
        <p:spPr>
          <a:xfrm>
            <a:off x="9116008" y="1309689"/>
            <a:ext cx="2231737" cy="1160462"/>
          </a:xfrm>
          <a:prstGeom prst="rect">
            <a:avLst/>
          </a:prstGeom>
          <a:noFill/>
        </p:spPr>
        <p:txBody>
          <a:bodyPr lIns="45720">
            <a:noAutofit/>
          </a:bodyPr>
          <a:lstStyle>
            <a:lvl1pPr marL="0" indent="0">
              <a:lnSpc>
                <a:spcPct val="100000"/>
              </a:lnSpc>
              <a:spcBef>
                <a:spcPts val="0"/>
              </a:spcBef>
              <a:spcAft>
                <a:spcPts val="400"/>
              </a:spcAft>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US"/>
              <a:t>Click to edit Master text styles</a:t>
            </a:r>
          </a:p>
        </p:txBody>
      </p:sp>
    </p:spTree>
    <p:extLst>
      <p:ext uri="{BB962C8B-B14F-4D97-AF65-F5344CB8AC3E}">
        <p14:creationId xmlns:p14="http://schemas.microsoft.com/office/powerpoint/2010/main" val="8894592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pPr/>
              <a:t>‹#›</a:t>
            </a:fld>
            <a:endParaRPr lang="en-US"/>
          </a:p>
        </p:txBody>
      </p:sp>
      <p:sp>
        <p:nvSpPr>
          <p:cNvPr id="8" name="Table Placeholder 7">
            <a:extLst>
              <a:ext uri="{FF2B5EF4-FFF2-40B4-BE49-F238E27FC236}">
                <a16:creationId xmlns:a16="http://schemas.microsoft.com/office/drawing/2014/main" id="{2D423F0C-F451-C1A2-E0CB-6DB730C163F7}"/>
              </a:ext>
            </a:extLst>
          </p:cNvPr>
          <p:cNvSpPr>
            <a:spLocks noGrp="1"/>
          </p:cNvSpPr>
          <p:nvPr>
            <p:ph type="tbl" sz="quarter" idx="13"/>
          </p:nvPr>
        </p:nvSpPr>
        <p:spPr>
          <a:xfrm>
            <a:off x="4391526" y="1104900"/>
            <a:ext cx="7419474" cy="5043488"/>
          </a:xfrm>
        </p:spPr>
        <p:txBody>
          <a:bodyPr>
            <a:normAutofit/>
          </a:bodyPr>
          <a:lstStyle>
            <a:lvl1pPr>
              <a:defRPr sz="1400"/>
            </a:lvl1pPr>
          </a:lstStyle>
          <a:p>
            <a:r>
              <a:rPr lang="en-US"/>
              <a:t>Click icon to add table</a:t>
            </a:r>
          </a:p>
        </p:txBody>
      </p:sp>
      <p:sp>
        <p:nvSpPr>
          <p:cNvPr id="4" name="Content Placeholder 3">
            <a:extLst>
              <a:ext uri="{FF2B5EF4-FFF2-40B4-BE49-F238E27FC236}">
                <a16:creationId xmlns:a16="http://schemas.microsoft.com/office/drawing/2014/main" id="{8087D3E5-3D55-A2C3-CB2B-2E4BC95C32C4}"/>
              </a:ext>
            </a:extLst>
          </p:cNvPr>
          <p:cNvSpPr>
            <a:spLocks noGrp="1"/>
          </p:cNvSpPr>
          <p:nvPr>
            <p:ph sz="quarter" idx="14"/>
          </p:nvPr>
        </p:nvSpPr>
        <p:spPr>
          <a:xfrm>
            <a:off x="381000" y="1104900"/>
            <a:ext cx="3925888" cy="5067300"/>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a:extLst>
              <a:ext uri="{FF2B5EF4-FFF2-40B4-BE49-F238E27FC236}">
                <a16:creationId xmlns:a16="http://schemas.microsoft.com/office/drawing/2014/main" id="{4266CFDD-8918-84F1-A702-5E4B96CB6E91}"/>
              </a:ext>
            </a:extLst>
          </p:cNvPr>
          <p:cNvSpPr>
            <a:spLocks noGrp="1"/>
          </p:cNvSpPr>
          <p:nvPr>
            <p:ph type="title"/>
          </p:nvPr>
        </p:nvSpPr>
        <p:spPr>
          <a:xfrm>
            <a:off x="381000" y="156411"/>
            <a:ext cx="10043160" cy="478537"/>
          </a:xfrm>
        </p:spPr>
        <p:txBody>
          <a:bodyPr>
            <a:noAutofit/>
          </a:bodyPr>
          <a:lstStyle>
            <a:lvl1pPr>
              <a:lnSpc>
                <a:spcPct val="100000"/>
              </a:lnSpc>
              <a:spcBef>
                <a:spcPts val="0"/>
              </a:spcBef>
              <a:spcAft>
                <a:spcPts val="0"/>
              </a:spcAft>
              <a:defRPr sz="2600" b="0"/>
            </a:lvl1pPr>
          </a:lstStyle>
          <a:p>
            <a:r>
              <a:rPr lang="en-US"/>
              <a:t>Click to edit Master title style</a:t>
            </a:r>
          </a:p>
        </p:txBody>
      </p:sp>
      <p:sp>
        <p:nvSpPr>
          <p:cNvPr id="5" name="Text Placeholder 4">
            <a:extLst>
              <a:ext uri="{FF2B5EF4-FFF2-40B4-BE49-F238E27FC236}">
                <a16:creationId xmlns:a16="http://schemas.microsoft.com/office/drawing/2014/main" id="{4276A6E8-B742-4E35-4BDF-F99E14AC009F}"/>
              </a:ext>
            </a:extLst>
          </p:cNvPr>
          <p:cNvSpPr>
            <a:spLocks noGrp="1"/>
          </p:cNvSpPr>
          <p:nvPr>
            <p:ph type="body" sz="quarter" idx="15"/>
          </p:nvPr>
        </p:nvSpPr>
        <p:spPr>
          <a:xfrm>
            <a:off x="381000" y="634948"/>
            <a:ext cx="10043160" cy="350283"/>
          </a:xfrm>
        </p:spPr>
        <p:txBody>
          <a:bodyPr lIns="0" anchor="ctr">
            <a:noAutofit/>
          </a:bodyPr>
          <a:lstStyle>
            <a:lvl1pPr marL="0" indent="0">
              <a:lnSpc>
                <a:spcPct val="100000"/>
              </a:lnSpc>
              <a:spcBef>
                <a:spcPts val="0"/>
              </a:spcBef>
              <a:spcAft>
                <a:spcPts val="0"/>
              </a:spcAft>
              <a:buNone/>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333266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Main Content-2">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8" name="Content Placeholder 2">
            <a:extLst>
              <a:ext uri="{FF2B5EF4-FFF2-40B4-BE49-F238E27FC236}">
                <a16:creationId xmlns:a16="http://schemas.microsoft.com/office/drawing/2014/main" id="{B0FF580F-719F-8693-863B-4A74F148282B}"/>
              </a:ext>
            </a:extLst>
          </p:cNvPr>
          <p:cNvSpPr>
            <a:spLocks noGrp="1"/>
          </p:cNvSpPr>
          <p:nvPr>
            <p:ph idx="1"/>
          </p:nvPr>
        </p:nvSpPr>
        <p:spPr>
          <a:xfrm>
            <a:off x="381000" y="1335504"/>
            <a:ext cx="11430000" cy="5027195"/>
          </a:xfrm>
        </p:spPr>
        <p:txBody>
          <a:bodyPr lIns="0">
            <a:normAutofit/>
          </a:bodyPr>
          <a:lstStyle>
            <a:lvl1pPr>
              <a:lnSpc>
                <a:spcPct val="100000"/>
              </a:lnSpc>
              <a:spcBef>
                <a:spcPts val="0"/>
              </a:spcBef>
              <a:spcAft>
                <a:spcPts val="600"/>
              </a:spcAft>
              <a:defRPr sz="1600"/>
            </a:lvl1pPr>
            <a:lvl2pPr>
              <a:defRPr sz="1400"/>
            </a:lvl2pPr>
            <a:lvl3pPr>
              <a:defRPr sz="1200"/>
            </a:lvl3pPr>
            <a:lvl4pPr>
              <a:defRPr sz="1100"/>
            </a:lvl4pPr>
            <a:lvl5pPr>
              <a:defRPr sz="1100"/>
            </a:lvl5pPr>
          </a:lstStyle>
          <a:p>
            <a:pPr lvl="0"/>
            <a:r>
              <a:rPr lang="en-US"/>
              <a:t>Click to edit Master text styles</a:t>
            </a:r>
          </a:p>
        </p:txBody>
      </p:sp>
      <p:sp>
        <p:nvSpPr>
          <p:cNvPr id="3" name="Title 1">
            <a:extLst>
              <a:ext uri="{FF2B5EF4-FFF2-40B4-BE49-F238E27FC236}">
                <a16:creationId xmlns:a16="http://schemas.microsoft.com/office/drawing/2014/main" id="{C28038BB-A0E3-6285-45D8-1A177A562BF1}"/>
              </a:ext>
            </a:extLst>
          </p:cNvPr>
          <p:cNvSpPr>
            <a:spLocks noGrp="1"/>
          </p:cNvSpPr>
          <p:nvPr>
            <p:ph type="title"/>
          </p:nvPr>
        </p:nvSpPr>
        <p:spPr>
          <a:xfrm>
            <a:off x="381000" y="156411"/>
            <a:ext cx="10043160" cy="478537"/>
          </a:xfrm>
        </p:spPr>
        <p:txBody>
          <a:bodyPr>
            <a:noAutofit/>
          </a:bodyPr>
          <a:lstStyle>
            <a:lvl1pPr>
              <a:lnSpc>
                <a:spcPct val="100000"/>
              </a:lnSpc>
              <a:spcBef>
                <a:spcPts val="0"/>
              </a:spcBef>
              <a:spcAft>
                <a:spcPts val="0"/>
              </a:spcAft>
              <a:defRPr sz="2600" b="0"/>
            </a:lvl1pPr>
          </a:lstStyle>
          <a:p>
            <a:r>
              <a:rPr lang="en-US"/>
              <a:t>Click to edit Master title style</a:t>
            </a:r>
          </a:p>
        </p:txBody>
      </p:sp>
      <p:sp>
        <p:nvSpPr>
          <p:cNvPr id="4" name="Text Placeholder 4">
            <a:extLst>
              <a:ext uri="{FF2B5EF4-FFF2-40B4-BE49-F238E27FC236}">
                <a16:creationId xmlns:a16="http://schemas.microsoft.com/office/drawing/2014/main" id="{B6206E59-0C15-F973-12EE-FBBE8E3963C1}"/>
              </a:ext>
            </a:extLst>
          </p:cNvPr>
          <p:cNvSpPr>
            <a:spLocks noGrp="1"/>
          </p:cNvSpPr>
          <p:nvPr>
            <p:ph type="body" sz="quarter" idx="15"/>
          </p:nvPr>
        </p:nvSpPr>
        <p:spPr>
          <a:xfrm>
            <a:off x="381000" y="634948"/>
            <a:ext cx="10043160" cy="350283"/>
          </a:xfrm>
        </p:spPr>
        <p:txBody>
          <a:bodyPr lIns="0" anchor="ctr">
            <a:noAutofit/>
          </a:bodyPr>
          <a:lstStyle>
            <a:lvl1pPr marL="0" indent="0">
              <a:lnSpc>
                <a:spcPct val="100000"/>
              </a:lnSpc>
              <a:spcBef>
                <a:spcPts val="0"/>
              </a:spcBef>
              <a:spcAft>
                <a:spcPts val="0"/>
              </a:spcAft>
              <a:buNone/>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903037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D55A-7926-FD15-5F8C-FFAB6D2354FA}"/>
              </a:ext>
            </a:extLst>
          </p:cNvPr>
          <p:cNvSpPr>
            <a:spLocks noGrp="1"/>
          </p:cNvSpPr>
          <p:nvPr>
            <p:ph type="title"/>
          </p:nvPr>
        </p:nvSpPr>
        <p:spPr/>
        <p:txBody>
          <a:bodyPr>
            <a:noAutofit/>
          </a:bodyPr>
          <a:lstStyle>
            <a:lvl1pPr>
              <a:lnSpc>
                <a:spcPct val="100000"/>
              </a:lnSpc>
              <a:defRPr sz="2600" b="0"/>
            </a:lvl1pPr>
          </a:lstStyle>
          <a:p>
            <a:r>
              <a:rPr lang="en-US"/>
              <a:t>Click to edit Master title style</a:t>
            </a:r>
          </a:p>
        </p:txBody>
      </p:sp>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8" name="Table Placeholder 7">
            <a:extLst>
              <a:ext uri="{FF2B5EF4-FFF2-40B4-BE49-F238E27FC236}">
                <a16:creationId xmlns:a16="http://schemas.microsoft.com/office/drawing/2014/main" id="{2D423F0C-F451-C1A2-E0CB-6DB730C163F7}"/>
              </a:ext>
            </a:extLst>
          </p:cNvPr>
          <p:cNvSpPr>
            <a:spLocks noGrp="1"/>
          </p:cNvSpPr>
          <p:nvPr>
            <p:ph type="tbl" sz="quarter" idx="13"/>
          </p:nvPr>
        </p:nvSpPr>
        <p:spPr>
          <a:xfrm>
            <a:off x="381000" y="1104900"/>
            <a:ext cx="11430000" cy="5043488"/>
          </a:xfrm>
        </p:spPr>
        <p:txBody>
          <a:bodyPr>
            <a:normAutofit/>
          </a:bodyPr>
          <a:lstStyle>
            <a:lvl1pPr>
              <a:lnSpc>
                <a:spcPct val="100000"/>
              </a:lnSpc>
              <a:spcBef>
                <a:spcPts val="0"/>
              </a:spcBef>
              <a:spcAft>
                <a:spcPts val="600"/>
              </a:spcAft>
              <a:defRPr sz="1400"/>
            </a:lvl1pPr>
          </a:lstStyle>
          <a:p>
            <a:r>
              <a:rPr lang="en-US"/>
              <a:t>Click icon to add table</a:t>
            </a:r>
          </a:p>
        </p:txBody>
      </p:sp>
    </p:spTree>
    <p:extLst>
      <p:ext uri="{BB962C8B-B14F-4D97-AF65-F5344CB8AC3E}">
        <p14:creationId xmlns:p14="http://schemas.microsoft.com/office/powerpoint/2010/main" val="30917227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D55A-7926-FD15-5F8C-FFAB6D2354FA}"/>
              </a:ext>
            </a:extLst>
          </p:cNvPr>
          <p:cNvSpPr>
            <a:spLocks noGrp="1"/>
          </p:cNvSpPr>
          <p:nvPr>
            <p:ph type="title"/>
          </p:nvPr>
        </p:nvSpPr>
        <p:spPr/>
        <p:txBody>
          <a:bodyPr>
            <a:noAutofit/>
          </a:bodyPr>
          <a:lstStyle>
            <a:lvl1pPr>
              <a:lnSpc>
                <a:spcPct val="100000"/>
              </a:lnSpc>
              <a:defRPr sz="2600" b="0"/>
            </a:lvl1pPr>
          </a:lstStyle>
          <a:p>
            <a:r>
              <a:rPr lang="en-US"/>
              <a:t>Click to edit Master title style</a:t>
            </a:r>
          </a:p>
        </p:txBody>
      </p:sp>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8" name="Table Placeholder 7">
            <a:extLst>
              <a:ext uri="{FF2B5EF4-FFF2-40B4-BE49-F238E27FC236}">
                <a16:creationId xmlns:a16="http://schemas.microsoft.com/office/drawing/2014/main" id="{2D423F0C-F451-C1A2-E0CB-6DB730C163F7}"/>
              </a:ext>
            </a:extLst>
          </p:cNvPr>
          <p:cNvSpPr>
            <a:spLocks noGrp="1"/>
          </p:cNvSpPr>
          <p:nvPr>
            <p:ph type="tbl" sz="quarter" idx="13"/>
          </p:nvPr>
        </p:nvSpPr>
        <p:spPr>
          <a:xfrm>
            <a:off x="4391526" y="1104900"/>
            <a:ext cx="7419474" cy="5043488"/>
          </a:xfrm>
        </p:spPr>
        <p:txBody>
          <a:bodyPr>
            <a:normAutofit/>
          </a:bodyPr>
          <a:lstStyle>
            <a:lvl1pPr>
              <a:lnSpc>
                <a:spcPct val="100000"/>
              </a:lnSpc>
              <a:spcBef>
                <a:spcPts val="0"/>
              </a:spcBef>
              <a:spcAft>
                <a:spcPts val="600"/>
              </a:spcAft>
              <a:defRPr sz="1400"/>
            </a:lvl1pPr>
          </a:lstStyle>
          <a:p>
            <a:r>
              <a:rPr lang="en-US"/>
              <a:t>Click icon to add table</a:t>
            </a:r>
          </a:p>
        </p:txBody>
      </p:sp>
      <p:sp>
        <p:nvSpPr>
          <p:cNvPr id="4" name="Content Placeholder 3">
            <a:extLst>
              <a:ext uri="{FF2B5EF4-FFF2-40B4-BE49-F238E27FC236}">
                <a16:creationId xmlns:a16="http://schemas.microsoft.com/office/drawing/2014/main" id="{8087D3E5-3D55-A2C3-CB2B-2E4BC95C32C4}"/>
              </a:ext>
            </a:extLst>
          </p:cNvPr>
          <p:cNvSpPr>
            <a:spLocks noGrp="1"/>
          </p:cNvSpPr>
          <p:nvPr>
            <p:ph sz="quarter" idx="14"/>
          </p:nvPr>
        </p:nvSpPr>
        <p:spPr>
          <a:xfrm>
            <a:off x="381000" y="1104900"/>
            <a:ext cx="3925888" cy="5067300"/>
          </a:xfrm>
        </p:spPr>
        <p:txBody>
          <a:bodyPr>
            <a:normAutofit/>
          </a:bodyPr>
          <a:lstStyle>
            <a:lvl1pPr>
              <a:lnSpc>
                <a:spcPct val="100000"/>
              </a:lnSpc>
              <a:spcBef>
                <a:spcPts val="0"/>
              </a:spcBef>
              <a:spcAft>
                <a:spcPts val="600"/>
              </a:spcAft>
              <a:defRPr sz="1600"/>
            </a:lvl1pPr>
            <a:lvl2pPr>
              <a:lnSpc>
                <a:spcPct val="100000"/>
              </a:lnSpc>
              <a:spcBef>
                <a:spcPts val="0"/>
              </a:spcBef>
              <a:spcAft>
                <a:spcPts val="600"/>
              </a:spcAft>
              <a:defRPr sz="1400"/>
            </a:lvl2pPr>
            <a:lvl3pPr>
              <a:lnSpc>
                <a:spcPct val="100000"/>
              </a:lnSpc>
              <a:spcBef>
                <a:spcPts val="0"/>
              </a:spcBef>
              <a:spcAft>
                <a:spcPts val="600"/>
              </a:spcAft>
              <a:defRPr sz="1200"/>
            </a:lvl3pPr>
            <a:lvl4pPr>
              <a:lnSpc>
                <a:spcPct val="100000"/>
              </a:lnSpc>
              <a:spcBef>
                <a:spcPts val="0"/>
              </a:spcBef>
              <a:spcAft>
                <a:spcPts val="600"/>
              </a:spcAft>
              <a:defRPr sz="1100"/>
            </a:lvl4pPr>
            <a:lvl5pPr>
              <a:lnSpc>
                <a:spcPct val="100000"/>
              </a:lnSpc>
              <a:spcBef>
                <a:spcPts val="0"/>
              </a:spcBef>
              <a:spcAft>
                <a:spcPts val="600"/>
              </a:spcAf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775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End pla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D91822-D26C-5A83-9D38-14CAA13CB9B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2001" cy="6858001"/>
          </a:xfrm>
          <a:prstGeom prst="rect">
            <a:avLst/>
          </a:prstGeom>
        </p:spPr>
      </p:pic>
      <p:pic>
        <p:nvPicPr>
          <p:cNvPr id="6" name="Picture 5">
            <a:extLst>
              <a:ext uri="{FF2B5EF4-FFF2-40B4-BE49-F238E27FC236}">
                <a16:creationId xmlns:a16="http://schemas.microsoft.com/office/drawing/2014/main" id="{E0177432-2394-23B8-8DED-84F3E69D56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22284" y="6183775"/>
            <a:ext cx="1347432" cy="185936"/>
          </a:xfrm>
          <a:prstGeom prst="rect">
            <a:avLst/>
          </a:prstGeom>
        </p:spPr>
      </p:pic>
      <p:pic>
        <p:nvPicPr>
          <p:cNvPr id="7" name="Picture 6">
            <a:extLst>
              <a:ext uri="{FF2B5EF4-FFF2-40B4-BE49-F238E27FC236}">
                <a16:creationId xmlns:a16="http://schemas.microsoft.com/office/drawing/2014/main" id="{164BC22C-AF05-74ED-8E84-26FAB5585122}"/>
              </a:ext>
            </a:extLst>
          </p:cNvPr>
          <p:cNvPicPr>
            <a:picLocks noChangeAspect="1"/>
          </p:cNvPicPr>
          <p:nvPr/>
        </p:nvPicPr>
        <p:blipFill>
          <a:blip r:embed="rId4"/>
          <a:srcRect/>
          <a:stretch/>
        </p:blipFill>
        <p:spPr>
          <a:xfrm>
            <a:off x="3354718" y="2918497"/>
            <a:ext cx="5482564" cy="592014"/>
          </a:xfrm>
          <a:prstGeom prst="rect">
            <a:avLst/>
          </a:prstGeom>
        </p:spPr>
      </p:pic>
    </p:spTree>
    <p:extLst>
      <p:ext uri="{BB962C8B-B14F-4D97-AF65-F5344CB8AC3E}">
        <p14:creationId xmlns:p14="http://schemas.microsoft.com/office/powerpoint/2010/main" val="3644714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D4FF3-0698-8FC8-DDB8-9464570B26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EDC87A-272F-5DD1-A84D-56A049C478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5A32-5263-7C96-B36B-E41563A725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DFD320-42AA-50EE-7FA6-5ADAD02329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71C874-A9E9-0789-59F8-893C8BCE89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C2B11-AF31-D393-9885-6A5F988CF943}"/>
              </a:ext>
            </a:extLst>
          </p:cNvPr>
          <p:cNvSpPr>
            <a:spLocks noGrp="1"/>
          </p:cNvSpPr>
          <p:nvPr>
            <p:ph type="dt" sz="half" idx="10"/>
          </p:nvPr>
        </p:nvSpPr>
        <p:spPr/>
        <p:txBody>
          <a:bodyPr/>
          <a:lstStyle/>
          <a:p>
            <a:r>
              <a:rPr lang="en-US"/>
              <a:t>Copyright © 2022 HCL Technologies</a:t>
            </a:r>
          </a:p>
        </p:txBody>
      </p:sp>
      <p:sp>
        <p:nvSpPr>
          <p:cNvPr id="8" name="Footer Placeholder 7">
            <a:extLst>
              <a:ext uri="{FF2B5EF4-FFF2-40B4-BE49-F238E27FC236}">
                <a16:creationId xmlns:a16="http://schemas.microsoft.com/office/drawing/2014/main" id="{D6FE37D1-2DFD-FA55-43CE-A911C92DEAFA}"/>
              </a:ext>
            </a:extLst>
          </p:cNvPr>
          <p:cNvSpPr>
            <a:spLocks noGrp="1"/>
          </p:cNvSpPr>
          <p:nvPr>
            <p:ph type="ftr" sz="quarter" idx="11"/>
          </p:nvPr>
        </p:nvSpPr>
        <p:spPr/>
        <p:txBody>
          <a:bodyPr/>
          <a:lstStyle/>
          <a:p>
            <a:r>
              <a:rPr lang="en-US"/>
              <a:t>ERS EBT MODE-2 | DIGITAL ENGINEERING</a:t>
            </a:r>
          </a:p>
        </p:txBody>
      </p:sp>
      <p:sp>
        <p:nvSpPr>
          <p:cNvPr id="9" name="Slide Number Placeholder 8">
            <a:extLst>
              <a:ext uri="{FF2B5EF4-FFF2-40B4-BE49-F238E27FC236}">
                <a16:creationId xmlns:a16="http://schemas.microsoft.com/office/drawing/2014/main" id="{825E1EE7-E963-07BC-102F-AEC068E07C68}"/>
              </a:ext>
            </a:extLst>
          </p:cNvPr>
          <p:cNvSpPr>
            <a:spLocks noGrp="1"/>
          </p:cNvSpPr>
          <p:nvPr>
            <p:ph type="sldNum" sz="quarter" idx="12"/>
          </p:nvPr>
        </p:nvSpPr>
        <p:spPr/>
        <p:txBody>
          <a:bodyPr/>
          <a:lstStyle/>
          <a:p>
            <a:fld id="{5173D9DB-5D48-412B-B161-1CF3723B5E6C}" type="slidenum">
              <a:rPr lang="en-US" smtClean="0"/>
              <a:t>‹#›</a:t>
            </a:fld>
            <a:endParaRPr lang="en-US"/>
          </a:p>
        </p:txBody>
      </p:sp>
    </p:spTree>
    <p:extLst>
      <p:ext uri="{BB962C8B-B14F-4D97-AF65-F5344CB8AC3E}">
        <p14:creationId xmlns:p14="http://schemas.microsoft.com/office/powerpoint/2010/main" val="609550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E01A7-1B69-E81E-55EB-A422803BED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B86855-68DD-480C-AFA1-3916E838D8F3}"/>
              </a:ext>
            </a:extLst>
          </p:cNvPr>
          <p:cNvSpPr>
            <a:spLocks noGrp="1"/>
          </p:cNvSpPr>
          <p:nvPr>
            <p:ph type="dt" sz="half" idx="10"/>
          </p:nvPr>
        </p:nvSpPr>
        <p:spPr/>
        <p:txBody>
          <a:bodyPr/>
          <a:lstStyle/>
          <a:p>
            <a:r>
              <a:rPr lang="en-US"/>
              <a:t>Copyright © 2022 HCL Technologies</a:t>
            </a:r>
          </a:p>
        </p:txBody>
      </p:sp>
      <p:sp>
        <p:nvSpPr>
          <p:cNvPr id="4" name="Footer Placeholder 3">
            <a:extLst>
              <a:ext uri="{FF2B5EF4-FFF2-40B4-BE49-F238E27FC236}">
                <a16:creationId xmlns:a16="http://schemas.microsoft.com/office/drawing/2014/main" id="{4728ED10-EDE4-1612-2B58-1F12EF474C99}"/>
              </a:ext>
            </a:extLst>
          </p:cNvPr>
          <p:cNvSpPr>
            <a:spLocks noGrp="1"/>
          </p:cNvSpPr>
          <p:nvPr>
            <p:ph type="ftr" sz="quarter" idx="11"/>
          </p:nvPr>
        </p:nvSpPr>
        <p:spPr/>
        <p:txBody>
          <a:bodyPr/>
          <a:lstStyle/>
          <a:p>
            <a:r>
              <a:rPr lang="en-US"/>
              <a:t>ERS EBT MODE-2 | DIGITAL ENGINEERING</a:t>
            </a:r>
          </a:p>
        </p:txBody>
      </p:sp>
      <p:sp>
        <p:nvSpPr>
          <p:cNvPr id="5" name="Slide Number Placeholder 4">
            <a:extLst>
              <a:ext uri="{FF2B5EF4-FFF2-40B4-BE49-F238E27FC236}">
                <a16:creationId xmlns:a16="http://schemas.microsoft.com/office/drawing/2014/main" id="{56A7CDE3-BB13-1435-B696-73A1BCAA5D12}"/>
              </a:ext>
            </a:extLst>
          </p:cNvPr>
          <p:cNvSpPr>
            <a:spLocks noGrp="1"/>
          </p:cNvSpPr>
          <p:nvPr>
            <p:ph type="sldNum" sz="quarter" idx="12"/>
          </p:nvPr>
        </p:nvSpPr>
        <p:spPr/>
        <p:txBody>
          <a:bodyPr/>
          <a:lstStyle/>
          <a:p>
            <a:fld id="{5173D9DB-5D48-412B-B161-1CF3723B5E6C}" type="slidenum">
              <a:rPr lang="en-US" smtClean="0"/>
              <a:t>‹#›</a:t>
            </a:fld>
            <a:endParaRPr lang="en-US"/>
          </a:p>
        </p:txBody>
      </p:sp>
    </p:spTree>
    <p:extLst>
      <p:ext uri="{BB962C8B-B14F-4D97-AF65-F5344CB8AC3E}">
        <p14:creationId xmlns:p14="http://schemas.microsoft.com/office/powerpoint/2010/main" val="3256754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863B7D-B62D-DB83-6818-0168ADF17F6C}"/>
              </a:ext>
            </a:extLst>
          </p:cNvPr>
          <p:cNvSpPr>
            <a:spLocks noGrp="1"/>
          </p:cNvSpPr>
          <p:nvPr>
            <p:ph type="dt" sz="half" idx="10"/>
          </p:nvPr>
        </p:nvSpPr>
        <p:spPr/>
        <p:txBody>
          <a:bodyPr/>
          <a:lstStyle/>
          <a:p>
            <a:r>
              <a:rPr lang="en-US"/>
              <a:t>Copyright © 2022 HCL Technologies</a:t>
            </a:r>
          </a:p>
        </p:txBody>
      </p:sp>
      <p:sp>
        <p:nvSpPr>
          <p:cNvPr id="3" name="Footer Placeholder 2">
            <a:extLst>
              <a:ext uri="{FF2B5EF4-FFF2-40B4-BE49-F238E27FC236}">
                <a16:creationId xmlns:a16="http://schemas.microsoft.com/office/drawing/2014/main" id="{66B19ABD-0773-A6D4-AB3E-C01132A5530F}"/>
              </a:ext>
            </a:extLst>
          </p:cNvPr>
          <p:cNvSpPr>
            <a:spLocks noGrp="1"/>
          </p:cNvSpPr>
          <p:nvPr>
            <p:ph type="ftr" sz="quarter" idx="11"/>
          </p:nvPr>
        </p:nvSpPr>
        <p:spPr/>
        <p:txBody>
          <a:bodyPr/>
          <a:lstStyle/>
          <a:p>
            <a:r>
              <a:rPr lang="en-US"/>
              <a:t>ERS EBT MODE-2 | DIGITAL ENGINEERING</a:t>
            </a:r>
          </a:p>
        </p:txBody>
      </p:sp>
      <p:sp>
        <p:nvSpPr>
          <p:cNvPr id="4" name="Slide Number Placeholder 3">
            <a:extLst>
              <a:ext uri="{FF2B5EF4-FFF2-40B4-BE49-F238E27FC236}">
                <a16:creationId xmlns:a16="http://schemas.microsoft.com/office/drawing/2014/main" id="{72C098E7-8163-96BB-D739-40B27A61B161}"/>
              </a:ext>
            </a:extLst>
          </p:cNvPr>
          <p:cNvSpPr>
            <a:spLocks noGrp="1"/>
          </p:cNvSpPr>
          <p:nvPr>
            <p:ph type="sldNum" sz="quarter" idx="12"/>
          </p:nvPr>
        </p:nvSpPr>
        <p:spPr/>
        <p:txBody>
          <a:bodyPr/>
          <a:lstStyle/>
          <a:p>
            <a:fld id="{5173D9DB-5D48-412B-B161-1CF3723B5E6C}" type="slidenum">
              <a:rPr lang="en-US" smtClean="0"/>
              <a:t>‹#›</a:t>
            </a:fld>
            <a:endParaRPr lang="en-US"/>
          </a:p>
        </p:txBody>
      </p:sp>
    </p:spTree>
    <p:extLst>
      <p:ext uri="{BB962C8B-B14F-4D97-AF65-F5344CB8AC3E}">
        <p14:creationId xmlns:p14="http://schemas.microsoft.com/office/powerpoint/2010/main" val="2102578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68EF9-4177-0082-44FF-5767D53ACF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71BA09-F924-1F62-3CCB-8E0C3FEDFB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4B0071-4747-4E6A-D2CE-317BA8613F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88571-CBB4-8DE9-DB1C-64535D20B140}"/>
              </a:ext>
            </a:extLst>
          </p:cNvPr>
          <p:cNvSpPr>
            <a:spLocks noGrp="1"/>
          </p:cNvSpPr>
          <p:nvPr>
            <p:ph type="dt" sz="half" idx="10"/>
          </p:nvPr>
        </p:nvSpPr>
        <p:spPr/>
        <p:txBody>
          <a:bodyPr/>
          <a:lstStyle/>
          <a:p>
            <a:r>
              <a:rPr lang="en-US"/>
              <a:t>Copyright © 2022 HCL Technologies</a:t>
            </a:r>
          </a:p>
        </p:txBody>
      </p:sp>
      <p:sp>
        <p:nvSpPr>
          <p:cNvPr id="6" name="Footer Placeholder 5">
            <a:extLst>
              <a:ext uri="{FF2B5EF4-FFF2-40B4-BE49-F238E27FC236}">
                <a16:creationId xmlns:a16="http://schemas.microsoft.com/office/drawing/2014/main" id="{90FF2EEC-290D-A6BB-3F59-EA65F5775FF8}"/>
              </a:ext>
            </a:extLst>
          </p:cNvPr>
          <p:cNvSpPr>
            <a:spLocks noGrp="1"/>
          </p:cNvSpPr>
          <p:nvPr>
            <p:ph type="ftr" sz="quarter" idx="11"/>
          </p:nvPr>
        </p:nvSpPr>
        <p:spPr/>
        <p:txBody>
          <a:bodyPr/>
          <a:lstStyle/>
          <a:p>
            <a:r>
              <a:rPr lang="en-US"/>
              <a:t>ERS EBT MODE-2 | DIGITAL ENGINEERING</a:t>
            </a:r>
          </a:p>
        </p:txBody>
      </p:sp>
      <p:sp>
        <p:nvSpPr>
          <p:cNvPr id="7" name="Slide Number Placeholder 6">
            <a:extLst>
              <a:ext uri="{FF2B5EF4-FFF2-40B4-BE49-F238E27FC236}">
                <a16:creationId xmlns:a16="http://schemas.microsoft.com/office/drawing/2014/main" id="{C7244740-9A37-B967-9499-E47D0A0E57B6}"/>
              </a:ext>
            </a:extLst>
          </p:cNvPr>
          <p:cNvSpPr>
            <a:spLocks noGrp="1"/>
          </p:cNvSpPr>
          <p:nvPr>
            <p:ph type="sldNum" sz="quarter" idx="12"/>
          </p:nvPr>
        </p:nvSpPr>
        <p:spPr/>
        <p:txBody>
          <a:bodyPr/>
          <a:lstStyle/>
          <a:p>
            <a:fld id="{5173D9DB-5D48-412B-B161-1CF3723B5E6C}" type="slidenum">
              <a:rPr lang="en-US" smtClean="0"/>
              <a:t>‹#›</a:t>
            </a:fld>
            <a:endParaRPr lang="en-US"/>
          </a:p>
        </p:txBody>
      </p:sp>
    </p:spTree>
    <p:extLst>
      <p:ext uri="{BB962C8B-B14F-4D97-AF65-F5344CB8AC3E}">
        <p14:creationId xmlns:p14="http://schemas.microsoft.com/office/powerpoint/2010/main" val="1788446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B321F-429F-B9DE-58A7-156B3509E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08F922-F924-5A54-8901-19A0352AAF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5C4493-6792-A2A9-0814-7E78BA0825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D724C0-D1FE-37D0-A289-0A9080B1E1D9}"/>
              </a:ext>
            </a:extLst>
          </p:cNvPr>
          <p:cNvSpPr>
            <a:spLocks noGrp="1"/>
          </p:cNvSpPr>
          <p:nvPr>
            <p:ph type="dt" sz="half" idx="10"/>
          </p:nvPr>
        </p:nvSpPr>
        <p:spPr/>
        <p:txBody>
          <a:bodyPr/>
          <a:lstStyle/>
          <a:p>
            <a:r>
              <a:rPr lang="en-US"/>
              <a:t>Copyright © 2022 HCL Technologies</a:t>
            </a:r>
          </a:p>
        </p:txBody>
      </p:sp>
      <p:sp>
        <p:nvSpPr>
          <p:cNvPr id="6" name="Footer Placeholder 5">
            <a:extLst>
              <a:ext uri="{FF2B5EF4-FFF2-40B4-BE49-F238E27FC236}">
                <a16:creationId xmlns:a16="http://schemas.microsoft.com/office/drawing/2014/main" id="{A62CAC7F-7D67-E30A-56FB-B7E918B6BE5B}"/>
              </a:ext>
            </a:extLst>
          </p:cNvPr>
          <p:cNvSpPr>
            <a:spLocks noGrp="1"/>
          </p:cNvSpPr>
          <p:nvPr>
            <p:ph type="ftr" sz="quarter" idx="11"/>
          </p:nvPr>
        </p:nvSpPr>
        <p:spPr/>
        <p:txBody>
          <a:bodyPr/>
          <a:lstStyle/>
          <a:p>
            <a:r>
              <a:rPr lang="en-US"/>
              <a:t>ERS EBT MODE-2 | DIGITAL ENGINEERING</a:t>
            </a:r>
          </a:p>
        </p:txBody>
      </p:sp>
      <p:sp>
        <p:nvSpPr>
          <p:cNvPr id="7" name="Slide Number Placeholder 6">
            <a:extLst>
              <a:ext uri="{FF2B5EF4-FFF2-40B4-BE49-F238E27FC236}">
                <a16:creationId xmlns:a16="http://schemas.microsoft.com/office/drawing/2014/main" id="{E9B26F07-098F-3915-9B11-EFB69F69F94E}"/>
              </a:ext>
            </a:extLst>
          </p:cNvPr>
          <p:cNvSpPr>
            <a:spLocks noGrp="1"/>
          </p:cNvSpPr>
          <p:nvPr>
            <p:ph type="sldNum" sz="quarter" idx="12"/>
          </p:nvPr>
        </p:nvSpPr>
        <p:spPr/>
        <p:txBody>
          <a:bodyPr/>
          <a:lstStyle/>
          <a:p>
            <a:fld id="{5173D9DB-5D48-412B-B161-1CF3723B5E6C}" type="slidenum">
              <a:rPr lang="en-US" smtClean="0"/>
              <a:t>‹#›</a:t>
            </a:fld>
            <a:endParaRPr lang="en-US"/>
          </a:p>
        </p:txBody>
      </p:sp>
    </p:spTree>
    <p:extLst>
      <p:ext uri="{BB962C8B-B14F-4D97-AF65-F5344CB8AC3E}">
        <p14:creationId xmlns:p14="http://schemas.microsoft.com/office/powerpoint/2010/main" val="4185432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image" Target="../media/image1.png"/><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8AC5C0-10EC-6233-26DE-D64B27EC42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130214-0B5E-1739-DF6A-8DA1C2A219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8C8F2E-B111-DC98-7238-55575ACF5319}"/>
              </a:ext>
            </a:extLst>
          </p:cNvPr>
          <p:cNvSpPr>
            <a:spLocks noGrp="1"/>
          </p:cNvSpPr>
          <p:nvPr>
            <p:ph type="dt" sz="half" idx="2"/>
          </p:nvPr>
        </p:nvSpPr>
        <p:spPr>
          <a:xfrm>
            <a:off x="192156"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Copyright © 2022 HCL Technologies</a:t>
            </a:r>
          </a:p>
        </p:txBody>
      </p:sp>
      <p:sp>
        <p:nvSpPr>
          <p:cNvPr id="5" name="Footer Placeholder 4">
            <a:extLst>
              <a:ext uri="{FF2B5EF4-FFF2-40B4-BE49-F238E27FC236}">
                <a16:creationId xmlns:a16="http://schemas.microsoft.com/office/drawing/2014/main" id="{29083A80-5A18-C091-7273-2270007E2D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ERS EBT MODE-2 | DIGITAL ENGINEERING</a:t>
            </a:r>
          </a:p>
        </p:txBody>
      </p:sp>
      <p:sp>
        <p:nvSpPr>
          <p:cNvPr id="6" name="Slide Number Placeholder 5">
            <a:extLst>
              <a:ext uri="{FF2B5EF4-FFF2-40B4-BE49-F238E27FC236}">
                <a16:creationId xmlns:a16="http://schemas.microsoft.com/office/drawing/2014/main" id="{AAC3AAA8-F6DF-C329-EBD7-192FE3CC4D8D}"/>
              </a:ext>
            </a:extLst>
          </p:cNvPr>
          <p:cNvSpPr>
            <a:spLocks noGrp="1"/>
          </p:cNvSpPr>
          <p:nvPr>
            <p:ph type="sldNum" sz="quarter" idx="4"/>
          </p:nvPr>
        </p:nvSpPr>
        <p:spPr>
          <a:xfrm>
            <a:off x="9256644"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73D9DB-5D48-412B-B161-1CF3723B5E6C}" type="slidenum">
              <a:rPr lang="en-US" smtClean="0"/>
              <a:t>‹#›</a:t>
            </a:fld>
            <a:endParaRPr lang="en-US"/>
          </a:p>
        </p:txBody>
      </p:sp>
    </p:spTree>
    <p:extLst>
      <p:ext uri="{BB962C8B-B14F-4D97-AF65-F5344CB8AC3E}">
        <p14:creationId xmlns:p14="http://schemas.microsoft.com/office/powerpoint/2010/main" val="29927968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1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52A5E633-8CCB-A08C-8D00-47D15B94FE78}"/>
              </a:ext>
            </a:extLst>
          </p:cNvPr>
          <p:cNvSpPr/>
          <p:nvPr userDrawn="1"/>
        </p:nvSpPr>
        <p:spPr>
          <a:xfrm>
            <a:off x="348285" y="6521611"/>
            <a:ext cx="266362" cy="336389"/>
          </a:xfrm>
          <a:prstGeom prst="roundRect">
            <a:avLst>
              <a:gd name="adj" fmla="val 12093"/>
            </a:avLst>
          </a:prstGeom>
          <a:solidFill>
            <a:schemeClr val="accent5">
              <a:alpha val="52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7D400AC-CC54-2BFB-B8F2-12DC8F045C90}"/>
              </a:ext>
            </a:extLst>
          </p:cNvPr>
          <p:cNvSpPr>
            <a:spLocks noGrp="1"/>
          </p:cNvSpPr>
          <p:nvPr>
            <p:ph type="title"/>
          </p:nvPr>
        </p:nvSpPr>
        <p:spPr>
          <a:xfrm>
            <a:off x="381000" y="156411"/>
            <a:ext cx="10124440" cy="679904"/>
          </a:xfrm>
          <a:prstGeom prst="rect">
            <a:avLst/>
          </a:prstGeom>
        </p:spPr>
        <p:txBody>
          <a:bodyPr vert="horz" lIns="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D7B4D8-1F0A-976F-6927-87FBA577872F}"/>
              </a:ext>
            </a:extLst>
          </p:cNvPr>
          <p:cNvSpPr>
            <a:spLocks noGrp="1"/>
          </p:cNvSpPr>
          <p:nvPr>
            <p:ph type="body" idx="1"/>
          </p:nvPr>
        </p:nvSpPr>
        <p:spPr>
          <a:xfrm>
            <a:off x="381000" y="1104900"/>
            <a:ext cx="11430000" cy="5257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78F51DB-0A49-C9EA-2B85-DF369E2FB9D8}"/>
              </a:ext>
            </a:extLst>
          </p:cNvPr>
          <p:cNvSpPr>
            <a:spLocks noGrp="1"/>
          </p:cNvSpPr>
          <p:nvPr>
            <p:ph type="sldNum" sz="quarter" idx="4"/>
          </p:nvPr>
        </p:nvSpPr>
        <p:spPr>
          <a:xfrm>
            <a:off x="320865" y="6469454"/>
            <a:ext cx="326497" cy="301756"/>
          </a:xfrm>
          <a:prstGeom prst="rect">
            <a:avLst/>
          </a:prstGeom>
        </p:spPr>
        <p:txBody>
          <a:bodyPr vert="horz" lIns="91440" tIns="45720" rIns="91440" bIns="45720" rtlCol="0" anchor="ctr"/>
          <a:lstStyle>
            <a:lvl1pPr algn="ctr">
              <a:defRPr sz="850">
                <a:solidFill>
                  <a:schemeClr val="tx1"/>
                </a:solidFill>
              </a:defRPr>
            </a:lvl1pPr>
          </a:lstStyle>
          <a:p>
            <a:fld id="{AE577F39-B882-FB4F-BD46-95C2A231B68A}" type="slidenum">
              <a:rPr lang="en-US" smtClean="0"/>
              <a:pPr/>
              <a:t>‹#›</a:t>
            </a:fld>
            <a:endParaRPr lang="en-US"/>
          </a:p>
        </p:txBody>
      </p:sp>
      <p:pic>
        <p:nvPicPr>
          <p:cNvPr id="4" name="object 13">
            <a:extLst>
              <a:ext uri="{FF2B5EF4-FFF2-40B4-BE49-F238E27FC236}">
                <a16:creationId xmlns:a16="http://schemas.microsoft.com/office/drawing/2014/main" id="{8CE690C1-F65D-05C8-BA5E-9883EADBA134}"/>
              </a:ext>
            </a:extLst>
          </p:cNvPr>
          <p:cNvPicPr/>
          <p:nvPr userDrawn="1"/>
        </p:nvPicPr>
        <p:blipFill rotWithShape="1">
          <a:blip r:embed="rId39" cstate="hqprint">
            <a:extLst>
              <a:ext uri="{28A0092B-C50C-407E-A947-70E740481C1C}">
                <a14:useLocalDpi xmlns:a14="http://schemas.microsoft.com/office/drawing/2010/main"/>
              </a:ext>
            </a:extLst>
          </a:blip>
          <a:srcRect t="-2617"/>
          <a:stretch/>
        </p:blipFill>
        <p:spPr>
          <a:xfrm>
            <a:off x="10800905" y="6513154"/>
            <a:ext cx="1010095" cy="195743"/>
          </a:xfrm>
          <a:prstGeom prst="rect">
            <a:avLst/>
          </a:prstGeom>
        </p:spPr>
      </p:pic>
      <p:sp>
        <p:nvSpPr>
          <p:cNvPr id="5" name="TextBox 4">
            <a:extLst>
              <a:ext uri="{FF2B5EF4-FFF2-40B4-BE49-F238E27FC236}">
                <a16:creationId xmlns:a16="http://schemas.microsoft.com/office/drawing/2014/main" id="{EB59CCA4-351D-C504-218D-D2971E8C3EB3}"/>
              </a:ext>
            </a:extLst>
          </p:cNvPr>
          <p:cNvSpPr txBox="1"/>
          <p:nvPr userDrawn="1"/>
        </p:nvSpPr>
        <p:spPr>
          <a:xfrm>
            <a:off x="702327" y="6518765"/>
            <a:ext cx="2605842" cy="203133"/>
          </a:xfrm>
          <a:prstGeom prst="rect">
            <a:avLst/>
          </a:prstGeom>
          <a:noFill/>
        </p:spPr>
        <p:txBody>
          <a:bodyPr wrap="none" l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Copyright © 2022 HCL Technologies Ltd. | Confidential</a:t>
            </a:r>
          </a:p>
        </p:txBody>
      </p:sp>
    </p:spTree>
    <p:extLst>
      <p:ext uri="{BB962C8B-B14F-4D97-AF65-F5344CB8AC3E}">
        <p14:creationId xmlns:p14="http://schemas.microsoft.com/office/powerpoint/2010/main" val="168395423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Lst>
  <p:hf hdr="0"/>
  <p:txStyles>
    <p:title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6" pos="240">
          <p15:clr>
            <a:srgbClr val="F26B43"/>
          </p15:clr>
        </p15:guide>
        <p15:guide id="7" pos="7440">
          <p15:clr>
            <a:srgbClr val="F26B43"/>
          </p15:clr>
        </p15:guide>
        <p15:guide id="8" orient="horz" pos="96">
          <p15:clr>
            <a:srgbClr val="F26B43"/>
          </p15:clr>
        </p15:guide>
        <p15:guide id="9" orient="horz" pos="4008">
          <p15:clr>
            <a:srgbClr val="F26B43"/>
          </p15:clr>
        </p15:guide>
        <p15:guide id="10" orient="horz" pos="69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durham.autism-uni.org/meeting-people-at-universit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png"/><Relationship Id="rId7"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81D1B8-0ABE-30AF-9508-5B22BA8E965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803" y="-10626"/>
            <a:ext cx="12192001" cy="6858001"/>
          </a:xfrm>
          <a:prstGeom prst="rect">
            <a:avLst/>
          </a:prstGeom>
        </p:spPr>
      </p:pic>
      <p:sp>
        <p:nvSpPr>
          <p:cNvPr id="4" name="Footer Placeholder 3">
            <a:extLst>
              <a:ext uri="{FF2B5EF4-FFF2-40B4-BE49-F238E27FC236}">
                <a16:creationId xmlns:a16="http://schemas.microsoft.com/office/drawing/2014/main" id="{26DAD4B8-3556-3555-636E-E432F3B8E3C1}"/>
              </a:ext>
            </a:extLst>
          </p:cNvPr>
          <p:cNvSpPr>
            <a:spLocks noGrp="1"/>
          </p:cNvSpPr>
          <p:nvPr>
            <p:ph type="ftr" sz="quarter" idx="11"/>
          </p:nvPr>
        </p:nvSpPr>
        <p:spPr>
          <a:xfrm>
            <a:off x="4227446" y="6356349"/>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ERS EBT MODE-2 | DIGITAL ENGINEERING</a:t>
            </a:r>
          </a:p>
        </p:txBody>
      </p:sp>
      <p:sp>
        <p:nvSpPr>
          <p:cNvPr id="5" name="Slide Number Placeholder 4">
            <a:extLst>
              <a:ext uri="{FF2B5EF4-FFF2-40B4-BE49-F238E27FC236}">
                <a16:creationId xmlns:a16="http://schemas.microsoft.com/office/drawing/2014/main" id="{EFF93846-ECE2-7B29-9C99-3E565B62CEBE}"/>
              </a:ext>
            </a:extLst>
          </p:cNvPr>
          <p:cNvSpPr>
            <a:spLocks noGrp="1"/>
          </p:cNvSpPr>
          <p:nvPr>
            <p:ph type="sldNum" sz="quarter" idx="12"/>
          </p:nvPr>
        </p:nvSpPr>
        <p:spPr>
          <a:xfrm>
            <a:off x="10171044"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73D9DB-5D48-412B-B161-1CF3723B5E6C}"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Date Placeholder 8">
            <a:extLst>
              <a:ext uri="{FF2B5EF4-FFF2-40B4-BE49-F238E27FC236}">
                <a16:creationId xmlns:a16="http://schemas.microsoft.com/office/drawing/2014/main" id="{A49A291F-58C8-ABA8-C35D-68CF8CB17A54}"/>
              </a:ext>
            </a:extLst>
          </p:cNvPr>
          <p:cNvSpPr>
            <a:spLocks noGrp="1"/>
          </p:cNvSpPr>
          <p:nvPr>
            <p:ph type="dt" sz="half" idx="10"/>
          </p:nvPr>
        </p:nvSpPr>
        <p:spPr>
          <a:xfrm>
            <a:off x="61275" y="646897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HCLTech Roobert" pitchFamily="50" charset="0"/>
                <a:ea typeface="+mn-ea"/>
                <a:cs typeface="HCLTech Roobert" pitchFamily="50" charset="0"/>
              </a:rPr>
              <a:t>Copyright © 2022 HCL Technologies</a:t>
            </a:r>
          </a:p>
        </p:txBody>
      </p:sp>
      <p:sp>
        <p:nvSpPr>
          <p:cNvPr id="21" name="Text Placeholder 4">
            <a:extLst>
              <a:ext uri="{FF2B5EF4-FFF2-40B4-BE49-F238E27FC236}">
                <a16:creationId xmlns:a16="http://schemas.microsoft.com/office/drawing/2014/main" id="{0D2B44A3-5D70-FCF3-85DA-856E5FBAC438}"/>
              </a:ext>
            </a:extLst>
          </p:cNvPr>
          <p:cNvSpPr txBox="1">
            <a:spLocks/>
          </p:cNvSpPr>
          <p:nvPr/>
        </p:nvSpPr>
        <p:spPr>
          <a:xfrm>
            <a:off x="509598" y="521765"/>
            <a:ext cx="10663719" cy="141287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HCLTech Roobert" pitchFamily="50" charset="0"/>
                <a:ea typeface="+mn-ea"/>
                <a:cs typeface="HCLTech Roobert" pitchFamily="50" charset="0"/>
              </a:rPr>
              <a:t>Generative AI Technology </a:t>
            </a:r>
            <a:r>
              <a:rPr lang="en-US" sz="4800" b="1" dirty="0">
                <a:solidFill>
                  <a:prstClr val="white"/>
                </a:solidFill>
                <a:effectLst>
                  <a:outerShdw blurRad="50800" dist="38100" dir="2700000" algn="tl" rotWithShape="0">
                    <a:prstClr val="black">
                      <a:alpha val="40000"/>
                    </a:prstClr>
                  </a:outerShdw>
                </a:effectLst>
                <a:latin typeface="HCLTech Roobert" pitchFamily="50" charset="0"/>
                <a:cs typeface="HCLTech Roobert" pitchFamily="50" charset="0"/>
              </a:rPr>
              <a:t>for</a:t>
            </a:r>
            <a:r>
              <a:rPr kumimoji="0" lang="en-US" sz="48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HCLTech Roobert" pitchFamily="50" charset="0"/>
                <a:ea typeface="+mn-ea"/>
                <a:cs typeface="HCLTech Roobert" pitchFamily="50" charset="0"/>
              </a:rPr>
              <a:t> Testing Automation</a:t>
            </a:r>
            <a:endParaRPr kumimoji="0" lang="en-US" sz="4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 name="TextBox 1">
            <a:extLst>
              <a:ext uri="{FF2B5EF4-FFF2-40B4-BE49-F238E27FC236}">
                <a16:creationId xmlns:a16="http://schemas.microsoft.com/office/drawing/2014/main" id="{F2568A7C-6652-F030-A0B2-C56780F4BE90}"/>
              </a:ext>
            </a:extLst>
          </p:cNvPr>
          <p:cNvSpPr txBox="1"/>
          <p:nvPr/>
        </p:nvSpPr>
        <p:spPr>
          <a:xfrm>
            <a:off x="2981325" y="2562165"/>
            <a:ext cx="5885682" cy="461665"/>
          </a:xfrm>
          <a:prstGeom prst="rect">
            <a:avLst/>
          </a:prstGeom>
          <a:solidFill>
            <a:schemeClr val="bg1"/>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Use Case - 1: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Duplicate Defect Identification</a:t>
            </a:r>
          </a:p>
        </p:txBody>
      </p:sp>
    </p:spTree>
    <p:extLst>
      <p:ext uri="{BB962C8B-B14F-4D97-AF65-F5344CB8AC3E}">
        <p14:creationId xmlns:p14="http://schemas.microsoft.com/office/powerpoint/2010/main" val="593693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C907BC-BD8D-E6A9-0702-CB180AD3001A}"/>
              </a:ext>
            </a:extLst>
          </p:cNvPr>
          <p:cNvSpPr/>
          <p:nvPr/>
        </p:nvSpPr>
        <p:spPr>
          <a:xfrm>
            <a:off x="0" y="6492874"/>
            <a:ext cx="12192000" cy="365126"/>
          </a:xfrm>
          <a:prstGeom prst="rect">
            <a:avLst/>
          </a:prstGeom>
          <a:gradFill flip="none" rotWithShape="1">
            <a:gsLst>
              <a:gs pos="0">
                <a:srgbClr val="7030A0"/>
              </a:gs>
              <a:gs pos="99000">
                <a:srgbClr val="6E72FC"/>
              </a:gs>
            </a:gsLst>
            <a:lin ang="0" scaled="1"/>
            <a:tileRect/>
          </a:gra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HCLTech Roobert" pitchFamily="50" charset="0"/>
              <a:ea typeface="+mn-ea"/>
              <a:cs typeface="HCLTech Roobert" pitchFamily="50" charset="0"/>
            </a:endParaRPr>
          </a:p>
        </p:txBody>
      </p:sp>
      <p:sp>
        <p:nvSpPr>
          <p:cNvPr id="4" name="Rectangle 3">
            <a:extLst>
              <a:ext uri="{FF2B5EF4-FFF2-40B4-BE49-F238E27FC236}">
                <a16:creationId xmlns:a16="http://schemas.microsoft.com/office/drawing/2014/main" id="{DF715EB0-95F7-9A98-10B0-13E33F80B034}"/>
              </a:ext>
            </a:extLst>
          </p:cNvPr>
          <p:cNvSpPr/>
          <p:nvPr/>
        </p:nvSpPr>
        <p:spPr>
          <a:xfrm>
            <a:off x="0" y="0"/>
            <a:ext cx="12192000" cy="642250"/>
          </a:xfrm>
          <a:prstGeom prst="rect">
            <a:avLst/>
          </a:prstGeom>
          <a:gradFill flip="none" rotWithShape="1">
            <a:gsLst>
              <a:gs pos="0">
                <a:srgbClr val="7030A0"/>
              </a:gs>
              <a:gs pos="99000">
                <a:srgbClr val="6E72FC"/>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HCLTech Roobert" pitchFamily="50" charset="0"/>
                <a:ea typeface="+mn-ea"/>
                <a:cs typeface="HCLTech Roobert" pitchFamily="50" charset="0"/>
              </a:rPr>
              <a:t>Case Study-2: Duplicate Bug Detection – </a:t>
            </a:r>
            <a:r>
              <a:rPr lang="en-US" sz="2400" b="1" dirty="0">
                <a:solidFill>
                  <a:prstClr val="white"/>
                </a:solidFill>
                <a:effectLst>
                  <a:outerShdw blurRad="50800" dist="38100" dir="2700000" algn="tl" rotWithShape="0">
                    <a:prstClr val="black">
                      <a:alpha val="40000"/>
                    </a:prstClr>
                  </a:outerShdw>
                </a:effectLst>
                <a:latin typeface="HCLTech Roobert" pitchFamily="50" charset="0"/>
                <a:cs typeface="HCLTech Roobert" pitchFamily="50" charset="0"/>
              </a:rPr>
              <a:t>Mozilla Firefox Dataset</a:t>
            </a:r>
            <a:endParaRPr kumimoji="0" lang="en-US" sz="2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HCLTech Roobert" pitchFamily="50" charset="0"/>
              <a:ea typeface="+mn-ea"/>
              <a:cs typeface="HCLTech Roobert" pitchFamily="50" charset="0"/>
            </a:endParaRPr>
          </a:p>
        </p:txBody>
      </p:sp>
      <p:pic>
        <p:nvPicPr>
          <p:cNvPr id="9" name="object 5">
            <a:extLst>
              <a:ext uri="{FF2B5EF4-FFF2-40B4-BE49-F238E27FC236}">
                <a16:creationId xmlns:a16="http://schemas.microsoft.com/office/drawing/2014/main" id="{50CA24AE-5C1A-5787-809B-AE8AC30ECB58}"/>
              </a:ext>
            </a:extLst>
          </p:cNvPr>
          <p:cNvPicPr/>
          <p:nvPr/>
        </p:nvPicPr>
        <p:blipFill>
          <a:blip r:embed="rId3" cstate="screen">
            <a:extLst>
              <a:ext uri="{28A0092B-C50C-407E-A947-70E740481C1C}">
                <a14:useLocalDpi xmlns:a14="http://schemas.microsoft.com/office/drawing/2010/main"/>
              </a:ext>
            </a:extLst>
          </a:blip>
          <a:stretch>
            <a:fillRect/>
          </a:stretch>
        </p:blipFill>
        <p:spPr>
          <a:xfrm>
            <a:off x="10007600" y="210155"/>
            <a:ext cx="1997520" cy="221940"/>
          </a:xfrm>
          <a:prstGeom prst="rect">
            <a:avLst/>
          </a:prstGeom>
        </p:spPr>
      </p:pic>
      <p:sp>
        <p:nvSpPr>
          <p:cNvPr id="18" name="Footer Placeholder 17">
            <a:extLst>
              <a:ext uri="{FF2B5EF4-FFF2-40B4-BE49-F238E27FC236}">
                <a16:creationId xmlns:a16="http://schemas.microsoft.com/office/drawing/2014/main" id="{CC3E7225-E573-8802-D637-B68B5BE69F93}"/>
              </a:ext>
            </a:extLst>
          </p:cNvPr>
          <p:cNvSpPr>
            <a:spLocks noGrp="1"/>
          </p:cNvSpPr>
          <p:nvPr>
            <p:ph type="ftr" sz="quarter" idx="11"/>
          </p:nvPr>
        </p:nvSpPr>
        <p:spPr>
          <a:xfrm>
            <a:off x="4038600" y="6492875"/>
            <a:ext cx="4114800" cy="365125"/>
          </a:xfrm>
          <a:effectLst>
            <a:outerShdw blurRad="50800" dist="38100" dir="5400000" algn="t" rotWithShape="0">
              <a:prstClr val="black">
                <a:alpha val="40000"/>
              </a:prstClr>
            </a:outerShdw>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HCLTech Roobert Medium" pitchFamily="50" charset="0"/>
                <a:ea typeface="+mn-ea"/>
                <a:cs typeface="HCLTech Roobert Medium" pitchFamily="50" charset="0"/>
              </a:rPr>
              <a:t>ERS EBT MODE-2 | DIGITAL ENGINEERING</a:t>
            </a:r>
          </a:p>
        </p:txBody>
      </p:sp>
      <p:sp>
        <p:nvSpPr>
          <p:cNvPr id="19" name="Slide Number Placeholder 18">
            <a:extLst>
              <a:ext uri="{FF2B5EF4-FFF2-40B4-BE49-F238E27FC236}">
                <a16:creationId xmlns:a16="http://schemas.microsoft.com/office/drawing/2014/main" id="{14BCA678-0F7C-0C24-CF9B-EC13508FDAFD}"/>
              </a:ext>
            </a:extLst>
          </p:cNvPr>
          <p:cNvSpPr>
            <a:spLocks noGrp="1"/>
          </p:cNvSpPr>
          <p:nvPr>
            <p:ph type="sldNum" sz="quarter" idx="12"/>
          </p:nvPr>
        </p:nvSpPr>
        <p:spPr>
          <a:xfrm>
            <a:off x="9256644"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73D9DB-5D48-412B-B161-1CF3723B5E6C}"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15CB0F4D-EA53-3F2E-2757-BEBB294AC152}"/>
              </a:ext>
            </a:extLst>
          </p:cNvPr>
          <p:cNvSpPr>
            <a:spLocks noGrp="1"/>
          </p:cNvSpPr>
          <p:nvPr>
            <p:ph type="dt" sz="half" idx="10"/>
          </p:nvPr>
        </p:nvSpPr>
        <p:spPr>
          <a:xfrm>
            <a:off x="192156" y="6492875"/>
            <a:ext cx="2743200" cy="365125"/>
          </a:xfrm>
          <a:effectLst>
            <a:outerShdw blurRad="50800" dist="38100" dir="5400000" algn="t" rotWithShape="0">
              <a:prstClr val="black">
                <a:alpha val="40000"/>
              </a:prstClr>
            </a:outerShdw>
          </a:effectLst>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Copyright © 2022 HCL Technologies</a:t>
            </a:r>
          </a:p>
        </p:txBody>
      </p:sp>
      <p:sp>
        <p:nvSpPr>
          <p:cNvPr id="7" name="Slide Number Placeholder 3">
            <a:extLst>
              <a:ext uri="{FF2B5EF4-FFF2-40B4-BE49-F238E27FC236}">
                <a16:creationId xmlns:a16="http://schemas.microsoft.com/office/drawing/2014/main" id="{1C9011A1-DD46-3F83-40B3-CBF3E0D7F3BC}"/>
              </a:ext>
            </a:extLst>
          </p:cNvPr>
          <p:cNvSpPr txBox="1">
            <a:spLocks/>
          </p:cNvSpPr>
          <p:nvPr/>
        </p:nvSpPr>
        <p:spPr>
          <a:xfrm>
            <a:off x="0" y="-64168"/>
            <a:ext cx="0" cy="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C6B855E-966B-4E1A-B2AD-0C7203557E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C82EBDC5-39B2-2E97-CF12-CE6CD81E871E}"/>
              </a:ext>
            </a:extLst>
          </p:cNvPr>
          <p:cNvGraphicFramePr>
            <a:graphicFrameLocks noGrp="1"/>
          </p:cNvGraphicFramePr>
          <p:nvPr>
            <p:extLst>
              <p:ext uri="{D42A27DB-BD31-4B8C-83A1-F6EECF244321}">
                <p14:modId xmlns:p14="http://schemas.microsoft.com/office/powerpoint/2010/main" val="1031498299"/>
              </p:ext>
            </p:extLst>
          </p:nvPr>
        </p:nvGraphicFramePr>
        <p:xfrm>
          <a:off x="246192" y="723181"/>
          <a:ext cx="11699615" cy="5688762"/>
        </p:xfrm>
        <a:graphic>
          <a:graphicData uri="http://schemas.openxmlformats.org/drawingml/2006/table">
            <a:tbl>
              <a:tblPr/>
              <a:tblGrid>
                <a:gridCol w="1291126">
                  <a:extLst>
                    <a:ext uri="{9D8B030D-6E8A-4147-A177-3AD203B41FA5}">
                      <a16:colId xmlns:a16="http://schemas.microsoft.com/office/drawing/2014/main" val="1769049229"/>
                    </a:ext>
                  </a:extLst>
                </a:gridCol>
                <a:gridCol w="2016140">
                  <a:extLst>
                    <a:ext uri="{9D8B030D-6E8A-4147-A177-3AD203B41FA5}">
                      <a16:colId xmlns:a16="http://schemas.microsoft.com/office/drawing/2014/main" val="1346774209"/>
                    </a:ext>
                  </a:extLst>
                </a:gridCol>
                <a:gridCol w="8392349">
                  <a:extLst>
                    <a:ext uri="{9D8B030D-6E8A-4147-A177-3AD203B41FA5}">
                      <a16:colId xmlns:a16="http://schemas.microsoft.com/office/drawing/2014/main" val="3765652332"/>
                    </a:ext>
                  </a:extLst>
                </a:gridCol>
              </a:tblGrid>
              <a:tr h="211774">
                <a:tc>
                  <a:txBody>
                    <a:bodyPr/>
                    <a:lstStyle/>
                    <a:p>
                      <a:pPr algn="ctr" fontAlgn="base"/>
                      <a:r>
                        <a:rPr lang="en-US" sz="1100" b="1" i="0" u="none" strike="noStrike" dirty="0" err="1">
                          <a:solidFill>
                            <a:srgbClr val="000000"/>
                          </a:solidFill>
                          <a:effectLst/>
                          <a:latin typeface="Times New Roman" panose="02020603050405020304" pitchFamily="18" charset="0"/>
                          <a:cs typeface="Times New Roman" panose="02020603050405020304" pitchFamily="18" charset="0"/>
                        </a:rPr>
                        <a:t>Defect_id</a:t>
                      </a:r>
                      <a:r>
                        <a:rPr lang="en-US" sz="1100" b="0" i="0" dirty="0">
                          <a:solidFill>
                            <a:srgbClr val="000000"/>
                          </a:solidFill>
                          <a:effectLst/>
                          <a:latin typeface="Times New Roman" panose="02020603050405020304" pitchFamily="18" charset="0"/>
                          <a:cs typeface="Times New Roman" panose="02020603050405020304" pitchFamily="18" charset="0"/>
                        </a:rPr>
                        <a:t>​</a:t>
                      </a:r>
                    </a:p>
                  </a:txBody>
                  <a:tcPr marL="43083" marR="43083" marT="21541" marB="2154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7E7"/>
                    </a:solidFill>
                  </a:tcPr>
                </a:tc>
                <a:tc>
                  <a:txBody>
                    <a:bodyPr/>
                    <a:lstStyle/>
                    <a:p>
                      <a:pPr algn="ctr" fontAlgn="base"/>
                      <a:r>
                        <a:rPr lang="en-US" sz="1100" b="1" i="0" u="none" strike="noStrike">
                          <a:solidFill>
                            <a:srgbClr val="000000"/>
                          </a:solidFill>
                          <a:effectLst/>
                          <a:latin typeface="Times New Roman" panose="02020603050405020304" pitchFamily="18" charset="0"/>
                          <a:cs typeface="Times New Roman" panose="02020603050405020304" pitchFamily="18" charset="0"/>
                        </a:rPr>
                        <a:t>Title</a:t>
                      </a:r>
                      <a:r>
                        <a:rPr lang="en-US" sz="1100" b="0" i="0">
                          <a:solidFill>
                            <a:srgbClr val="000000"/>
                          </a:solidFill>
                          <a:effectLst/>
                          <a:latin typeface="Times New Roman" panose="02020603050405020304" pitchFamily="18" charset="0"/>
                          <a:cs typeface="Times New Roman" panose="02020603050405020304" pitchFamily="18" charset="0"/>
                        </a:rPr>
                        <a:t>​</a:t>
                      </a:r>
                    </a:p>
                  </a:txBody>
                  <a:tcPr marL="43083" marR="43083" marT="21541" marB="2154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7E7"/>
                    </a:solidFill>
                  </a:tcPr>
                </a:tc>
                <a:tc>
                  <a:txBody>
                    <a:bodyPr/>
                    <a:lstStyle/>
                    <a:p>
                      <a:pPr algn="ctr" fontAlgn="base"/>
                      <a:r>
                        <a:rPr lang="en-US" sz="1100" b="1" i="0" u="none" strike="noStrike">
                          <a:solidFill>
                            <a:srgbClr val="000000"/>
                          </a:solidFill>
                          <a:effectLst/>
                          <a:latin typeface="Times New Roman" panose="02020603050405020304" pitchFamily="18" charset="0"/>
                          <a:cs typeface="Times New Roman" panose="02020603050405020304" pitchFamily="18" charset="0"/>
                        </a:rPr>
                        <a:t>Description</a:t>
                      </a:r>
                      <a:r>
                        <a:rPr lang="en-US" sz="1100" b="0" i="0">
                          <a:solidFill>
                            <a:srgbClr val="000000"/>
                          </a:solidFill>
                          <a:effectLst/>
                          <a:latin typeface="Times New Roman" panose="02020603050405020304" pitchFamily="18" charset="0"/>
                          <a:cs typeface="Times New Roman" panose="02020603050405020304" pitchFamily="18" charset="0"/>
                        </a:rPr>
                        <a:t>​</a:t>
                      </a:r>
                    </a:p>
                  </a:txBody>
                  <a:tcPr marL="43083" marR="43083" marT="21541" marB="2154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4115791813"/>
                  </a:ext>
                </a:extLst>
              </a:tr>
              <a:tr h="690347">
                <a:tc>
                  <a:txBody>
                    <a:bodyPr/>
                    <a:lstStyle/>
                    <a:p>
                      <a:pPr algn="ctr" fontAlgn="base"/>
                      <a:r>
                        <a:rPr lang="en-US" sz="1100" b="0" i="0" u="none" strike="noStrike" dirty="0">
                          <a:solidFill>
                            <a:srgbClr val="000000"/>
                          </a:solidFill>
                          <a:effectLst/>
                          <a:latin typeface="Times New Roman" panose="02020603050405020304" pitchFamily="18" charset="0"/>
                          <a:cs typeface="Times New Roman" panose="02020603050405020304" pitchFamily="18" charset="0"/>
                        </a:rPr>
                        <a:t>352611</a:t>
                      </a:r>
                      <a:r>
                        <a:rPr lang="en-US" sz="1100" b="0" i="0" dirty="0">
                          <a:solidFill>
                            <a:srgbClr val="000000"/>
                          </a:solidFill>
                          <a:effectLst/>
                          <a:latin typeface="Times New Roman" panose="02020603050405020304" pitchFamily="18" charset="0"/>
                          <a:cs typeface="Times New Roman" panose="02020603050405020304" pitchFamily="18" charset="0"/>
                        </a:rPr>
                        <a:t>​</a:t>
                      </a:r>
                    </a:p>
                  </a:txBody>
                  <a:tcPr marL="43083" marR="43083" marT="21541" marB="215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ase"/>
                      <a:r>
                        <a:rPr lang="en-US" sz="1100" b="0" i="0" u="none" strike="noStrike" dirty="0">
                          <a:solidFill>
                            <a:srgbClr val="000000"/>
                          </a:solidFill>
                          <a:effectLst/>
                          <a:latin typeface="Times New Roman" panose="02020603050405020304" pitchFamily="18" charset="0"/>
                          <a:cs typeface="Times New Roman" panose="02020603050405020304" pitchFamily="18" charset="0"/>
                        </a:rPr>
                        <a:t>Firefox keep defaulting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everytime</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it is open and close. Bookmark is missing and cant add search engine.</a:t>
                      </a:r>
                      <a:r>
                        <a:rPr lang="en-US" sz="1100" b="0" i="0" dirty="0">
                          <a:solidFill>
                            <a:srgbClr val="000000"/>
                          </a:solidFill>
                          <a:effectLst/>
                          <a:latin typeface="Times New Roman" panose="02020603050405020304" pitchFamily="18" charset="0"/>
                          <a:cs typeface="Times New Roman" panose="02020603050405020304" pitchFamily="18" charset="0"/>
                        </a:rPr>
                        <a:t>​</a:t>
                      </a:r>
                    </a:p>
                  </a:txBody>
                  <a:tcPr marL="43083" marR="43083" marT="21541" marB="215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base"/>
                      <a:r>
                        <a:rPr lang="en-US" sz="1100" b="0" i="0" u="none" strike="noStrike" dirty="0">
                          <a:solidFill>
                            <a:srgbClr val="000000"/>
                          </a:solidFill>
                          <a:effectLst/>
                          <a:latin typeface="Times New Roman" panose="02020603050405020304" pitchFamily="18" charset="0"/>
                          <a:cs typeface="Times New Roman" panose="02020603050405020304" pitchFamily="18" charset="0"/>
                        </a:rPr>
                        <a:t>User-Agent:       Mozilla/5.0 (Windows; U; Windows NT 5.1;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en</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-US; rv:1.8.0.6) Gecko/20060728 Firefox/1.5.0.6; Build Identifier: Mozilla/5.0 (Windows; U; Windows NT 5.1;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en</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-US; rv:1.8.0.6) Gecko/20060728 Firefox/1.5.0.6; ; Firefox keeps defaulting to original setting every time it is open and close. Also; my bookmark seems to disappeared and I cant add search engines either.; ; …</a:t>
                      </a:r>
                      <a:r>
                        <a:rPr lang="en-US" sz="1100" b="0" i="0" dirty="0">
                          <a:solidFill>
                            <a:srgbClr val="000000"/>
                          </a:solidFill>
                          <a:effectLst/>
                          <a:latin typeface="Times New Roman" panose="02020603050405020304" pitchFamily="18" charset="0"/>
                          <a:cs typeface="Times New Roman" panose="02020603050405020304" pitchFamily="18" charset="0"/>
                        </a:rPr>
                        <a:t>​</a:t>
                      </a:r>
                    </a:p>
                  </a:txBody>
                  <a:tcPr marL="43083" marR="43083" marT="21541" marB="2154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10827744"/>
                  </a:ext>
                </a:extLst>
              </a:tr>
              <a:tr h="852515">
                <a:tc>
                  <a:txBody>
                    <a:bodyPr/>
                    <a:lstStyle/>
                    <a:p>
                      <a:pPr algn="ctr" fontAlgn="base"/>
                      <a:r>
                        <a:rPr lang="en-US" sz="1100" b="0" i="0" u="none" strike="noStrike" dirty="0">
                          <a:solidFill>
                            <a:srgbClr val="000000"/>
                          </a:solidFill>
                          <a:effectLst/>
                          <a:latin typeface="Times New Roman" panose="02020603050405020304" pitchFamily="18" charset="0"/>
                          <a:cs typeface="Times New Roman" panose="02020603050405020304" pitchFamily="18" charset="0"/>
                        </a:rPr>
                        <a:t>358212</a:t>
                      </a:r>
                      <a:r>
                        <a:rPr lang="en-US" sz="1100" b="0" i="0" dirty="0">
                          <a:solidFill>
                            <a:srgbClr val="000000"/>
                          </a:solidFill>
                          <a:effectLst/>
                          <a:latin typeface="Times New Roman" panose="02020603050405020304" pitchFamily="18" charset="0"/>
                          <a:cs typeface="Times New Roman" panose="02020603050405020304" pitchFamily="18" charset="0"/>
                        </a:rPr>
                        <a:t>​</a:t>
                      </a:r>
                    </a:p>
                  </a:txBody>
                  <a:tcPr marL="43083" marR="43083" marT="21541" marB="215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ase"/>
                      <a:r>
                        <a:rPr lang="en-US" sz="1100" b="0" i="0" u="none" strike="noStrike" dirty="0">
                          <a:solidFill>
                            <a:srgbClr val="000000"/>
                          </a:solidFill>
                          <a:effectLst/>
                          <a:latin typeface="Times New Roman" panose="02020603050405020304" pitchFamily="18" charset="0"/>
                          <a:cs typeface="Times New Roman" panose="02020603050405020304" pitchFamily="18" charset="0"/>
                        </a:rPr>
                        <a:t>bookmarks not present after upgrade to 2.0</a:t>
                      </a:r>
                      <a:r>
                        <a:rPr lang="en-US" sz="1100" b="0" i="0" dirty="0">
                          <a:solidFill>
                            <a:srgbClr val="000000"/>
                          </a:solidFill>
                          <a:effectLst/>
                          <a:latin typeface="Times New Roman" panose="02020603050405020304" pitchFamily="18" charset="0"/>
                          <a:cs typeface="Times New Roman" panose="02020603050405020304" pitchFamily="18" charset="0"/>
                        </a:rPr>
                        <a:t>​</a:t>
                      </a:r>
                    </a:p>
                  </a:txBody>
                  <a:tcPr marL="43083" marR="43083" marT="21541" marB="215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base"/>
                      <a:r>
                        <a:rPr lang="en-US" sz="1100" b="0" i="0" u="none" strike="noStrike" dirty="0">
                          <a:solidFill>
                            <a:srgbClr val="000000"/>
                          </a:solidFill>
                          <a:effectLst/>
                          <a:latin typeface="Times New Roman" panose="02020603050405020304" pitchFamily="18" charset="0"/>
                          <a:cs typeface="Times New Roman" panose="02020603050405020304" pitchFamily="18" charset="0"/>
                        </a:rPr>
                        <a:t>User-Agent:       Mozilla/5.0 (Windows; U; Windows NT 5.1;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en</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-US; rv:1.8.0.7) Gecko/20060909 Firefox/2.0; Build Identifier: Mozilla/5.0 (Windows; U; Windows NT 5.1;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en</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-US; rv:1.8.0.7) Gecko/20060909 Firefox/2.0; ; Upgraded to Firefox 2.0.  No bookmarks present even though sidebar is open.  If I import from IE; I get the bookmarks from previous Firefox; but when I click on them NOTHING happens.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Ive</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shut down Firefox and relaunched.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Ive</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run using -Profile; etc.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Ive</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rebooted computer.  Each time I open Firefox bookmarks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arent</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present.  ; ; Reproducible: Always</a:t>
                      </a:r>
                      <a:r>
                        <a:rPr lang="en-US" sz="1100" b="0" i="0" dirty="0">
                          <a:solidFill>
                            <a:srgbClr val="000000"/>
                          </a:solidFill>
                          <a:effectLst/>
                          <a:latin typeface="Times New Roman" panose="02020603050405020304" pitchFamily="18" charset="0"/>
                          <a:cs typeface="Times New Roman" panose="02020603050405020304" pitchFamily="18" charset="0"/>
                        </a:rPr>
                        <a:t>​</a:t>
                      </a:r>
                    </a:p>
                  </a:txBody>
                  <a:tcPr marL="43083" marR="43083" marT="21541" marB="2154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600165641"/>
                  </a:ext>
                </a:extLst>
              </a:tr>
              <a:tr h="690347">
                <a:tc>
                  <a:txBody>
                    <a:bodyPr/>
                    <a:lstStyle/>
                    <a:p>
                      <a:pPr algn="ctr" fontAlgn="base"/>
                      <a:r>
                        <a:rPr lang="en-US" sz="1100" b="0" i="0" u="none" strike="noStrike" dirty="0">
                          <a:solidFill>
                            <a:srgbClr val="000000"/>
                          </a:solidFill>
                          <a:effectLst/>
                          <a:latin typeface="Times New Roman" panose="02020603050405020304" pitchFamily="18" charset="0"/>
                          <a:cs typeface="Times New Roman" panose="02020603050405020304" pitchFamily="18" charset="0"/>
                        </a:rPr>
                        <a:t>172962</a:t>
                      </a:r>
                      <a:r>
                        <a:rPr lang="en-US" sz="1100" b="0" i="0" dirty="0">
                          <a:solidFill>
                            <a:srgbClr val="000000"/>
                          </a:solidFill>
                          <a:effectLst/>
                          <a:latin typeface="Times New Roman" panose="02020603050405020304" pitchFamily="18" charset="0"/>
                          <a:cs typeface="Times New Roman" panose="02020603050405020304" pitchFamily="18" charset="0"/>
                        </a:rPr>
                        <a:t>​</a:t>
                      </a:r>
                    </a:p>
                  </a:txBody>
                  <a:tcPr marL="43083" marR="43083" marT="21541" marB="215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base"/>
                      <a:r>
                        <a:rPr lang="en-US" sz="1100" b="0" i="0" u="none" strike="noStrike" dirty="0">
                          <a:solidFill>
                            <a:srgbClr val="000000"/>
                          </a:solidFill>
                          <a:effectLst/>
                          <a:latin typeface="Times New Roman" panose="02020603050405020304" pitchFamily="18" charset="0"/>
                          <a:cs typeface="Times New Roman" panose="02020603050405020304" pitchFamily="18" charset="0"/>
                        </a:rPr>
                        <a:t>Options for where to open URLs from other applications (reuse tab; new tab; new window)</a:t>
                      </a:r>
                      <a:r>
                        <a:rPr lang="en-US" sz="1100" b="0" i="0" dirty="0">
                          <a:solidFill>
                            <a:srgbClr val="000000"/>
                          </a:solidFill>
                          <a:effectLst/>
                          <a:latin typeface="Times New Roman" panose="02020603050405020304" pitchFamily="18" charset="0"/>
                          <a:cs typeface="Times New Roman" panose="02020603050405020304" pitchFamily="18" charset="0"/>
                        </a:rPr>
                        <a:t>​</a:t>
                      </a:r>
                    </a:p>
                  </a:txBody>
                  <a:tcPr marL="43083" marR="43083" marT="21541" marB="215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l" fontAlgn="base"/>
                      <a:r>
                        <a:rPr lang="en-US" sz="1100" b="0" i="0" u="none" strike="noStrike" dirty="0">
                          <a:solidFill>
                            <a:srgbClr val="000000"/>
                          </a:solidFill>
                          <a:effectLst/>
                          <a:latin typeface="Times New Roman" panose="02020603050405020304" pitchFamily="18" charset="0"/>
                          <a:cs typeface="Times New Roman" panose="02020603050405020304" pitchFamily="18" charset="0"/>
                        </a:rPr>
                        <a:t>User-Agent:       Mozilla/5.0 (Windows; U; Windows NT 5.1;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en</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-US; rv:1.2b) Gecko/20021006 Phoenix/0.3; Build Identifier: Mozilla/5.0 (Windows; U; Windows NT 5.1;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en</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-US; rv:1.2b) Gecko/20021006 Phoenix/0.3; ;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Tbis</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is a dupe of http://bugzilla.mozilla.org/show_bug.cgi?id=75138 (for; of the two (open a; new tab in an existing window).; ; Right now its pretty much random for me.  Some…</a:t>
                      </a:r>
                      <a:r>
                        <a:rPr lang="en-US" sz="1100" b="0" i="0" dirty="0">
                          <a:solidFill>
                            <a:srgbClr val="000000"/>
                          </a:solidFill>
                          <a:effectLst/>
                          <a:latin typeface="Times New Roman" panose="02020603050405020304" pitchFamily="18" charset="0"/>
                          <a:cs typeface="Times New Roman" panose="02020603050405020304" pitchFamily="18" charset="0"/>
                        </a:rPr>
                        <a:t>​</a:t>
                      </a:r>
                    </a:p>
                  </a:txBody>
                  <a:tcPr marL="43083" marR="43083" marT="21541" marB="2154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74675338"/>
                  </a:ext>
                </a:extLst>
              </a:tr>
              <a:tr h="690347">
                <a:tc>
                  <a:txBody>
                    <a:bodyPr/>
                    <a:lstStyle/>
                    <a:p>
                      <a:pPr algn="ctr" fontAlgn="base"/>
                      <a:r>
                        <a:rPr lang="en-US" sz="1100" b="0" i="0" u="none" strike="noStrike" dirty="0">
                          <a:solidFill>
                            <a:srgbClr val="000000"/>
                          </a:solidFill>
                          <a:effectLst/>
                          <a:latin typeface="Times New Roman" panose="02020603050405020304" pitchFamily="18" charset="0"/>
                          <a:cs typeface="Times New Roman" panose="02020603050405020304" pitchFamily="18" charset="0"/>
                        </a:rPr>
                        <a:t>646300</a:t>
                      </a:r>
                      <a:r>
                        <a:rPr lang="en-US" sz="1100" b="0" i="0" dirty="0">
                          <a:solidFill>
                            <a:srgbClr val="000000"/>
                          </a:solidFill>
                          <a:effectLst/>
                          <a:latin typeface="Times New Roman" panose="02020603050405020304" pitchFamily="18" charset="0"/>
                          <a:cs typeface="Times New Roman" panose="02020603050405020304" pitchFamily="18" charset="0"/>
                        </a:rPr>
                        <a:t>​</a:t>
                      </a:r>
                    </a:p>
                  </a:txBody>
                  <a:tcPr marL="43083" marR="43083" marT="21541" marB="215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7E7"/>
                    </a:solidFill>
                  </a:tcPr>
                </a:tc>
                <a:tc>
                  <a:txBody>
                    <a:bodyPr/>
                    <a:lstStyle/>
                    <a:p>
                      <a:pPr algn="ctr" fontAlgn="base"/>
                      <a:r>
                        <a:rPr lang="en-US" sz="1100" b="0" i="0" u="none" strike="noStrike" dirty="0">
                          <a:solidFill>
                            <a:srgbClr val="000000"/>
                          </a:solidFill>
                          <a:effectLst/>
                          <a:latin typeface="Times New Roman" panose="02020603050405020304" pitchFamily="18" charset="0"/>
                          <a:cs typeface="Times New Roman" panose="02020603050405020304" pitchFamily="18" charset="0"/>
                        </a:rPr>
                        <a:t>flash keeps crashing.</a:t>
                      </a:r>
                      <a:r>
                        <a:rPr lang="en-US" sz="1100" b="0" i="0" dirty="0">
                          <a:solidFill>
                            <a:srgbClr val="000000"/>
                          </a:solidFill>
                          <a:effectLst/>
                          <a:latin typeface="Times New Roman" panose="02020603050405020304" pitchFamily="18" charset="0"/>
                          <a:cs typeface="Times New Roman" panose="02020603050405020304" pitchFamily="18" charset="0"/>
                        </a:rPr>
                        <a:t>​</a:t>
                      </a:r>
                    </a:p>
                  </a:txBody>
                  <a:tcPr marL="43083" marR="43083" marT="21541" marB="215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7E7"/>
                    </a:solidFill>
                  </a:tcPr>
                </a:tc>
                <a:tc>
                  <a:txBody>
                    <a:bodyPr/>
                    <a:lstStyle/>
                    <a:p>
                      <a:pPr algn="l" fontAlgn="base"/>
                      <a:r>
                        <a:rPr lang="en-US" sz="1100" b="0" i="0" u="none" strike="noStrike" dirty="0">
                          <a:solidFill>
                            <a:srgbClr val="000000"/>
                          </a:solidFill>
                          <a:effectLst/>
                          <a:latin typeface="Times New Roman" panose="02020603050405020304" pitchFamily="18" charset="0"/>
                          <a:cs typeface="Times New Roman" panose="02020603050405020304" pitchFamily="18" charset="0"/>
                        </a:rPr>
                        <a:t>User-Agent:       Mozilla/5.0 (Windows; U; Windows NT 5.1;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en</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-US; rv:1.9.2.16) Gecko/20110319 Firefox/3.6.16 ( .NET CLR 3.5.30729; .NET4.0C) Search Toolbar/1.2; Build Identifier: Mozilla/5.0 (Windows; U; Windows NT 5.1;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en</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-US; rv:1.9.2.16) Gecko/20110319 Firefox/3.6.16 ( .NET CLR 3.5.30729; .NET4.0C) Search Toolbar/1.2; ; I try to watch Hulu.com or ATT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Uverse</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On-Line and the Flash keeps crashing. There is…</a:t>
                      </a:r>
                      <a:r>
                        <a:rPr lang="en-US" sz="1100" b="0" i="0" dirty="0">
                          <a:solidFill>
                            <a:srgbClr val="000000"/>
                          </a:solidFill>
                          <a:effectLst/>
                          <a:latin typeface="Times New Roman" panose="02020603050405020304" pitchFamily="18" charset="0"/>
                          <a:cs typeface="Times New Roman" panose="02020603050405020304" pitchFamily="18" charset="0"/>
                        </a:rPr>
                        <a:t>​</a:t>
                      </a:r>
                    </a:p>
                  </a:txBody>
                  <a:tcPr marL="43083" marR="43083" marT="21541" marB="2154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351195195"/>
                  </a:ext>
                </a:extLst>
              </a:tr>
              <a:tr h="1027496">
                <a:tc>
                  <a:txBody>
                    <a:bodyPr/>
                    <a:lstStyle/>
                    <a:p>
                      <a:pPr algn="ctr" fontAlgn="base"/>
                      <a:r>
                        <a:rPr lang="en-US" sz="1100" b="0" i="0" dirty="0">
                          <a:solidFill>
                            <a:srgbClr val="000000"/>
                          </a:solidFill>
                          <a:effectLst/>
                          <a:latin typeface="Times New Roman" panose="02020603050405020304" pitchFamily="18" charset="0"/>
                          <a:cs typeface="Times New Roman" panose="02020603050405020304" pitchFamily="18" charset="0"/>
                        </a:rPr>
                        <a:t>172530</a:t>
                      </a:r>
                    </a:p>
                  </a:txBody>
                  <a:tcPr marL="43083" marR="43083" marT="21541" marB="215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base"/>
                      <a:r>
                        <a:rPr lang="en-US" sz="1100" b="0" i="0" dirty="0" err="1">
                          <a:solidFill>
                            <a:srgbClr val="000000"/>
                          </a:solidFill>
                          <a:effectLst/>
                          <a:latin typeface="Times New Roman" panose="02020603050405020304" pitchFamily="18" charset="0"/>
                          <a:cs typeface="Times New Roman" panose="02020603050405020304" pitchFamily="18" charset="0"/>
                        </a:rPr>
                        <a:t>url</a:t>
                      </a:r>
                      <a:r>
                        <a:rPr lang="en-US" sz="1100" b="0" i="0" dirty="0">
                          <a:solidFill>
                            <a:srgbClr val="000000"/>
                          </a:solidFill>
                          <a:effectLst/>
                          <a:latin typeface="Times New Roman" panose="02020603050405020304" pitchFamily="18" charset="0"/>
                          <a:cs typeface="Times New Roman" panose="02020603050405020304" pitchFamily="18" charset="0"/>
                        </a:rPr>
                        <a:t> drop-down box appears to the left of the </a:t>
                      </a:r>
                      <a:r>
                        <a:rPr lang="en-US" sz="1100" b="0" i="0" dirty="0" err="1">
                          <a:solidFill>
                            <a:srgbClr val="000000"/>
                          </a:solidFill>
                          <a:effectLst/>
                          <a:latin typeface="Times New Roman" panose="02020603050405020304" pitchFamily="18" charset="0"/>
                          <a:cs typeface="Times New Roman" panose="02020603050405020304" pitchFamily="18" charset="0"/>
                        </a:rPr>
                        <a:t>url</a:t>
                      </a:r>
                      <a:r>
                        <a:rPr lang="en-US" sz="1100" b="0" i="0" dirty="0">
                          <a:solidFill>
                            <a:srgbClr val="000000"/>
                          </a:solidFill>
                          <a:effectLst/>
                          <a:latin typeface="Times New Roman" panose="02020603050405020304" pitchFamily="18" charset="0"/>
                          <a:cs typeface="Times New Roman" panose="02020603050405020304" pitchFamily="18" charset="0"/>
                        </a:rPr>
                        <a:t> bar</a:t>
                      </a:r>
                    </a:p>
                  </a:txBody>
                  <a:tcPr marL="43083" marR="43083" marT="21541" marB="215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base"/>
                      <a:r>
                        <a:rPr lang="en-US" sz="1100" b="0" i="0" dirty="0">
                          <a:solidFill>
                            <a:srgbClr val="000000"/>
                          </a:solidFill>
                          <a:effectLst/>
                          <a:latin typeface="Times New Roman" panose="02020603050405020304" pitchFamily="18" charset="0"/>
                          <a:cs typeface="Times New Roman" panose="02020603050405020304" pitchFamily="18" charset="0"/>
                        </a:rPr>
                        <a:t>User-Agent:       Mozilla/5.0 (Windows; U; Windows NT 5.1; </a:t>
                      </a:r>
                      <a:r>
                        <a:rPr lang="en-US" sz="1100" b="0" i="0" dirty="0" err="1">
                          <a:solidFill>
                            <a:srgbClr val="000000"/>
                          </a:solidFill>
                          <a:effectLst/>
                          <a:latin typeface="Times New Roman" panose="02020603050405020304" pitchFamily="18" charset="0"/>
                          <a:cs typeface="Times New Roman" panose="02020603050405020304" pitchFamily="18" charset="0"/>
                        </a:rPr>
                        <a:t>en</a:t>
                      </a:r>
                      <a:r>
                        <a:rPr lang="en-US" sz="1100" b="0" i="0" dirty="0">
                          <a:solidFill>
                            <a:srgbClr val="000000"/>
                          </a:solidFill>
                          <a:effectLst/>
                          <a:latin typeface="Times New Roman" panose="02020603050405020304" pitchFamily="18" charset="0"/>
                          <a:cs typeface="Times New Roman" panose="02020603050405020304" pitchFamily="18" charset="0"/>
                        </a:rPr>
                        <a:t>-US; rv:1.2b) Gecko/20021003 Phoenix/0.3; Build Identifier: Mozilla/5.0 (Windows; U; Windows NT 5.1; </a:t>
                      </a:r>
                      <a:r>
                        <a:rPr lang="en-US" sz="1100" b="0" i="0" dirty="0" err="1">
                          <a:solidFill>
                            <a:srgbClr val="000000"/>
                          </a:solidFill>
                          <a:effectLst/>
                          <a:latin typeface="Times New Roman" panose="02020603050405020304" pitchFamily="18" charset="0"/>
                          <a:cs typeface="Times New Roman" panose="02020603050405020304" pitchFamily="18" charset="0"/>
                        </a:rPr>
                        <a:t>en</a:t>
                      </a:r>
                      <a:r>
                        <a:rPr lang="en-US" sz="1100" b="0" i="0" dirty="0">
                          <a:solidFill>
                            <a:srgbClr val="000000"/>
                          </a:solidFill>
                          <a:effectLst/>
                          <a:latin typeface="Times New Roman" panose="02020603050405020304" pitchFamily="18" charset="0"/>
                          <a:cs typeface="Times New Roman" panose="02020603050405020304" pitchFamily="18" charset="0"/>
                        </a:rPr>
                        <a:t>-US; rv:1.2b) Gecko/20021003 Phoenix/0.3; ; If you customize the toolbar to create a new toolbar and move the address field; to that toolbar and the GO button is not to the immediate right of the address; bar field; the autocomplete dropdown appears off the screen to the left. This; happens if the GO button is completely removed from the toolbars as well. ; ; Reproducible: Always;…</a:t>
                      </a:r>
                    </a:p>
                  </a:txBody>
                  <a:tcPr marL="43083" marR="43083" marT="21541" marB="2154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69144764"/>
                  </a:ext>
                </a:extLst>
              </a:tr>
              <a:tr h="690347">
                <a:tc>
                  <a:txBody>
                    <a:bodyPr/>
                    <a:lstStyle/>
                    <a:p>
                      <a:pPr algn="ctr" fontAlgn="base"/>
                      <a:r>
                        <a:rPr lang="en-US" sz="1100" b="0" i="0" dirty="0">
                          <a:solidFill>
                            <a:srgbClr val="000000"/>
                          </a:solidFill>
                          <a:effectLst/>
                          <a:latin typeface="Times New Roman" panose="02020603050405020304" pitchFamily="18" charset="0"/>
                          <a:cs typeface="Times New Roman" panose="02020603050405020304" pitchFamily="18" charset="0"/>
                        </a:rPr>
                        <a:t>206102</a:t>
                      </a:r>
                    </a:p>
                  </a:txBody>
                  <a:tcPr marL="43083" marR="43083" marT="21541" marB="215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base"/>
                      <a:r>
                        <a:rPr lang="en-US" sz="1100" b="0" i="0" dirty="0">
                          <a:solidFill>
                            <a:srgbClr val="000000"/>
                          </a:solidFill>
                          <a:effectLst/>
                          <a:latin typeface="Times New Roman" panose="02020603050405020304" pitchFamily="18" charset="0"/>
                          <a:cs typeface="Times New Roman" panose="02020603050405020304" pitchFamily="18" charset="0"/>
                        </a:rPr>
                        <a:t>Address bar - the drop down list of previously visited websites is aligned wrongly</a:t>
                      </a:r>
                    </a:p>
                  </a:txBody>
                  <a:tcPr marL="43083" marR="43083" marT="21541" marB="215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base"/>
                      <a:r>
                        <a:rPr lang="en-US" sz="1100" b="0" i="0" dirty="0">
                          <a:solidFill>
                            <a:srgbClr val="000000"/>
                          </a:solidFill>
                          <a:effectLst/>
                          <a:latin typeface="Times New Roman" panose="02020603050405020304" pitchFamily="18" charset="0"/>
                          <a:cs typeface="Times New Roman" panose="02020603050405020304" pitchFamily="18" charset="0"/>
                        </a:rPr>
                        <a:t>User-Agent:       Mozilla/5.0 (Windows; U; Windows NT 5.0; </a:t>
                      </a:r>
                      <a:r>
                        <a:rPr lang="en-US" sz="1100" b="0" i="0" dirty="0" err="1">
                          <a:solidFill>
                            <a:srgbClr val="000000"/>
                          </a:solidFill>
                          <a:effectLst/>
                          <a:latin typeface="Times New Roman" panose="02020603050405020304" pitchFamily="18" charset="0"/>
                          <a:cs typeface="Times New Roman" panose="02020603050405020304" pitchFamily="18" charset="0"/>
                        </a:rPr>
                        <a:t>en</a:t>
                      </a:r>
                      <a:r>
                        <a:rPr lang="en-US" sz="1100" b="0" i="0" dirty="0">
                          <a:solidFill>
                            <a:srgbClr val="000000"/>
                          </a:solidFill>
                          <a:effectLst/>
                          <a:latin typeface="Times New Roman" panose="02020603050405020304" pitchFamily="18" charset="0"/>
                          <a:cs typeface="Times New Roman" panose="02020603050405020304" pitchFamily="18" charset="0"/>
                        </a:rPr>
                        <a:t>-US; rv:1.4b) Gecko/20030516 Mozilla Firebird/0.6; Build Identifier: Mozilla/5.0 (Windows; U; Windows NT 5.0; </a:t>
                      </a:r>
                      <a:r>
                        <a:rPr lang="en-US" sz="1100" b="0" i="0" dirty="0" err="1">
                          <a:solidFill>
                            <a:srgbClr val="000000"/>
                          </a:solidFill>
                          <a:effectLst/>
                          <a:latin typeface="Times New Roman" panose="02020603050405020304" pitchFamily="18" charset="0"/>
                          <a:cs typeface="Times New Roman" panose="02020603050405020304" pitchFamily="18" charset="0"/>
                        </a:rPr>
                        <a:t>en</a:t>
                      </a:r>
                      <a:r>
                        <a:rPr lang="en-US" sz="1100" b="0" i="0" dirty="0">
                          <a:solidFill>
                            <a:srgbClr val="000000"/>
                          </a:solidFill>
                          <a:effectLst/>
                          <a:latin typeface="Times New Roman" panose="02020603050405020304" pitchFamily="18" charset="0"/>
                          <a:cs typeface="Times New Roman" panose="02020603050405020304" pitchFamily="18" charset="0"/>
                        </a:rPr>
                        <a:t>-US; rv:1.4b) Gecko/20030516 Mozilla Firebird/0.6; ; When clicking on the menu bar in Mozilla Firebird 0.6 to view the list of; previously visited websites; the drop down list showing these websites is; aligned incorrectly. The right hand edge of the drop down list is aligned with;…</a:t>
                      </a:r>
                    </a:p>
                  </a:txBody>
                  <a:tcPr marL="43083" marR="43083" marT="21541" marB="2154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08918314"/>
                  </a:ext>
                </a:extLst>
              </a:tr>
              <a:tr h="690347">
                <a:tc>
                  <a:txBody>
                    <a:bodyPr/>
                    <a:lstStyle/>
                    <a:p>
                      <a:pPr algn="ctr" fontAlgn="base"/>
                      <a:r>
                        <a:rPr lang="en-US" sz="1100" b="0" i="0" dirty="0">
                          <a:solidFill>
                            <a:srgbClr val="000000"/>
                          </a:solidFill>
                          <a:effectLst/>
                          <a:latin typeface="Times New Roman" panose="02020603050405020304" pitchFamily="18" charset="0"/>
                          <a:cs typeface="Times New Roman" panose="02020603050405020304" pitchFamily="18" charset="0"/>
                        </a:rPr>
                        <a:t>207594</a:t>
                      </a:r>
                    </a:p>
                  </a:txBody>
                  <a:tcPr marL="43083" marR="43083" marT="21541" marB="215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base"/>
                      <a:r>
                        <a:rPr lang="en-US" sz="1100" b="0" i="0" dirty="0" err="1">
                          <a:solidFill>
                            <a:srgbClr val="000000"/>
                          </a:solidFill>
                          <a:effectLst/>
                          <a:latin typeface="Times New Roman" panose="02020603050405020304" pitchFamily="18" charset="0"/>
                          <a:cs typeface="Times New Roman" panose="02020603050405020304" pitchFamily="18" charset="0"/>
                        </a:rPr>
                        <a:t>url</a:t>
                      </a:r>
                      <a:r>
                        <a:rPr lang="en-US" sz="1100" b="0" i="0" dirty="0">
                          <a:solidFill>
                            <a:srgbClr val="000000"/>
                          </a:solidFill>
                          <a:effectLst/>
                          <a:latin typeface="Times New Roman" panose="02020603050405020304" pitchFamily="18" charset="0"/>
                          <a:cs typeface="Times New Roman" panose="02020603050405020304" pitchFamily="18" charset="0"/>
                        </a:rPr>
                        <a:t> editor hint is </a:t>
                      </a:r>
                      <a:r>
                        <a:rPr lang="en-US" sz="1100" b="0" i="0" dirty="0" err="1">
                          <a:solidFill>
                            <a:srgbClr val="000000"/>
                          </a:solidFill>
                          <a:effectLst/>
                          <a:latin typeface="Times New Roman" panose="02020603050405020304" pitchFamily="18" charset="0"/>
                          <a:cs typeface="Times New Roman" panose="02020603050405020304" pitchFamily="18" charset="0"/>
                        </a:rPr>
                        <a:t>shirfted</a:t>
                      </a:r>
                      <a:r>
                        <a:rPr lang="en-US" sz="1100" b="0" i="0" dirty="0">
                          <a:solidFill>
                            <a:srgbClr val="000000"/>
                          </a:solidFill>
                          <a:effectLst/>
                          <a:latin typeface="Times New Roman" panose="02020603050405020304" pitchFamily="18" charset="0"/>
                          <a:cs typeface="Times New Roman" panose="02020603050405020304" pitchFamily="18" charset="0"/>
                        </a:rPr>
                        <a:t> to left</a:t>
                      </a:r>
                    </a:p>
                  </a:txBody>
                  <a:tcPr marL="43083" marR="43083" marT="21541" marB="215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base"/>
                      <a:r>
                        <a:rPr lang="en-US" sz="1100" b="0" i="0" dirty="0">
                          <a:solidFill>
                            <a:srgbClr val="000000"/>
                          </a:solidFill>
                          <a:effectLst/>
                          <a:latin typeface="Times New Roman" panose="02020603050405020304" pitchFamily="18" charset="0"/>
                          <a:cs typeface="Times New Roman" panose="02020603050405020304" pitchFamily="18" charset="0"/>
                        </a:rPr>
                        <a:t>User-Agent:       Mozilla/5.0 (Windows; U; Windows NT 5.0; </a:t>
                      </a:r>
                      <a:r>
                        <a:rPr lang="en-US" sz="1100" b="0" i="0" dirty="0" err="1">
                          <a:solidFill>
                            <a:srgbClr val="000000"/>
                          </a:solidFill>
                          <a:effectLst/>
                          <a:latin typeface="Times New Roman" panose="02020603050405020304" pitchFamily="18" charset="0"/>
                          <a:cs typeface="Times New Roman" panose="02020603050405020304" pitchFamily="18" charset="0"/>
                        </a:rPr>
                        <a:t>en</a:t>
                      </a:r>
                      <a:r>
                        <a:rPr lang="en-US" sz="1100" b="0" i="0" dirty="0">
                          <a:solidFill>
                            <a:srgbClr val="000000"/>
                          </a:solidFill>
                          <a:effectLst/>
                          <a:latin typeface="Times New Roman" panose="02020603050405020304" pitchFamily="18" charset="0"/>
                          <a:cs typeface="Times New Roman" panose="02020603050405020304" pitchFamily="18" charset="0"/>
                        </a:rPr>
                        <a:t>-US; rv:1.4b) Gecko/20030516 Mozilla Firebird/0.6; Build Identifier: Mozilla/5.0 (Windows; U; Windows NT 5.0; </a:t>
                      </a:r>
                      <a:r>
                        <a:rPr lang="en-US" sz="1100" b="0" i="0" dirty="0" err="1">
                          <a:solidFill>
                            <a:srgbClr val="000000"/>
                          </a:solidFill>
                          <a:effectLst/>
                          <a:latin typeface="Times New Roman" panose="02020603050405020304" pitchFamily="18" charset="0"/>
                          <a:cs typeface="Times New Roman" panose="02020603050405020304" pitchFamily="18" charset="0"/>
                        </a:rPr>
                        <a:t>en</a:t>
                      </a:r>
                      <a:r>
                        <a:rPr lang="en-US" sz="1100" b="0" i="0" dirty="0">
                          <a:solidFill>
                            <a:srgbClr val="000000"/>
                          </a:solidFill>
                          <a:effectLst/>
                          <a:latin typeface="Times New Roman" panose="02020603050405020304" pitchFamily="18" charset="0"/>
                          <a:cs typeface="Times New Roman" panose="02020603050405020304" pitchFamily="18" charset="0"/>
                        </a:rPr>
                        <a:t>-US; rv:1.4b) Gecko/20030516 Mozilla Firebird/0.6; ; when there is only one element on tool bar(Location) and only one tool bar. Then; when u type </a:t>
                      </a:r>
                      <a:r>
                        <a:rPr lang="en-US" sz="1100" b="0" i="0" dirty="0" err="1">
                          <a:solidFill>
                            <a:srgbClr val="000000"/>
                          </a:solidFill>
                          <a:effectLst/>
                          <a:latin typeface="Times New Roman" panose="02020603050405020304" pitchFamily="18" charset="0"/>
                          <a:cs typeface="Times New Roman" panose="02020603050405020304" pitchFamily="18" charset="0"/>
                        </a:rPr>
                        <a:t>url</a:t>
                      </a:r>
                      <a:r>
                        <a:rPr lang="en-US" sz="1100" b="0" i="0" dirty="0">
                          <a:solidFill>
                            <a:srgbClr val="000000"/>
                          </a:solidFill>
                          <a:effectLst/>
                          <a:latin typeface="Times New Roman" panose="02020603050405020304" pitchFamily="18" charset="0"/>
                          <a:cs typeface="Times New Roman" panose="02020603050405020304" pitchFamily="18" charset="0"/>
                        </a:rPr>
                        <a:t>; hint with previously visited </a:t>
                      </a:r>
                      <a:r>
                        <a:rPr lang="en-US" sz="1100" b="0" i="0" dirty="0" err="1">
                          <a:solidFill>
                            <a:srgbClr val="000000"/>
                          </a:solidFill>
                          <a:effectLst/>
                          <a:latin typeface="Times New Roman" panose="02020603050405020304" pitchFamily="18" charset="0"/>
                          <a:cs typeface="Times New Roman" panose="02020603050405020304" pitchFamily="18" charset="0"/>
                        </a:rPr>
                        <a:t>urls</a:t>
                      </a:r>
                      <a:r>
                        <a:rPr lang="en-US" sz="1100" b="0" i="0" dirty="0">
                          <a:solidFill>
                            <a:srgbClr val="000000"/>
                          </a:solidFill>
                          <a:effectLst/>
                          <a:latin typeface="Times New Roman" panose="02020603050405020304" pitchFamily="18" charset="0"/>
                          <a:cs typeface="Times New Roman" panose="02020603050405020304" pitchFamily="18" charset="0"/>
                        </a:rPr>
                        <a:t> is shifted to left. If;; </a:t>
                      </a:r>
                      <a:r>
                        <a:rPr lang="en-US" sz="1100" b="0" i="0" dirty="0" err="1">
                          <a:solidFill>
                            <a:srgbClr val="000000"/>
                          </a:solidFill>
                          <a:effectLst/>
                          <a:latin typeface="Times New Roman" panose="02020603050405020304" pitchFamily="18" charset="0"/>
                          <a:cs typeface="Times New Roman" panose="02020603050405020304" pitchFamily="18" charset="0"/>
                        </a:rPr>
                        <a:t>forexample</a:t>
                      </a:r>
                      <a:r>
                        <a:rPr lang="en-US" sz="1100" b="0" i="0" dirty="0">
                          <a:solidFill>
                            <a:srgbClr val="000000"/>
                          </a:solidFill>
                          <a:effectLst/>
                          <a:latin typeface="Times New Roman" panose="02020603050405020304" pitchFamily="18" charset="0"/>
                          <a:cs typeface="Times New Roman" panose="02020603050405020304" pitchFamily="18" charset="0"/>
                        </a:rPr>
                        <a:t>; add flexible space on toolbar; all is OK.; ; Reproducible: Always;…</a:t>
                      </a:r>
                    </a:p>
                  </a:txBody>
                  <a:tcPr marL="43083" marR="43083" marT="21541" marB="2154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09058822"/>
                  </a:ext>
                </a:extLst>
              </a:tr>
            </a:tbl>
          </a:graphicData>
        </a:graphic>
      </p:graphicFrame>
    </p:spTree>
    <p:extLst>
      <p:ext uri="{BB962C8B-B14F-4D97-AF65-F5344CB8AC3E}">
        <p14:creationId xmlns:p14="http://schemas.microsoft.com/office/powerpoint/2010/main" val="1300470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445EA0F-602A-29F4-892A-40BF20CDDA0B}"/>
              </a:ext>
            </a:extLst>
          </p:cNvPr>
          <p:cNvGraphicFramePr>
            <a:graphicFrameLocks noGrp="1"/>
          </p:cNvGraphicFramePr>
          <p:nvPr>
            <p:ph idx="1"/>
            <p:extLst>
              <p:ext uri="{D42A27DB-BD31-4B8C-83A1-F6EECF244321}">
                <p14:modId xmlns:p14="http://schemas.microsoft.com/office/powerpoint/2010/main" val="854847624"/>
              </p:ext>
            </p:extLst>
          </p:nvPr>
        </p:nvGraphicFramePr>
        <p:xfrm>
          <a:off x="3898899" y="1116932"/>
          <a:ext cx="7886701" cy="4901259"/>
        </p:xfrm>
        <a:graphic>
          <a:graphicData uri="http://schemas.openxmlformats.org/drawingml/2006/table">
            <a:tbl>
              <a:tblPr/>
              <a:tblGrid>
                <a:gridCol w="1342145">
                  <a:extLst>
                    <a:ext uri="{9D8B030D-6E8A-4147-A177-3AD203B41FA5}">
                      <a16:colId xmlns:a16="http://schemas.microsoft.com/office/drawing/2014/main" val="2694321325"/>
                    </a:ext>
                  </a:extLst>
                </a:gridCol>
                <a:gridCol w="2300820">
                  <a:extLst>
                    <a:ext uri="{9D8B030D-6E8A-4147-A177-3AD203B41FA5}">
                      <a16:colId xmlns:a16="http://schemas.microsoft.com/office/drawing/2014/main" val="2010620250"/>
                    </a:ext>
                  </a:extLst>
                </a:gridCol>
                <a:gridCol w="4243736">
                  <a:extLst>
                    <a:ext uri="{9D8B030D-6E8A-4147-A177-3AD203B41FA5}">
                      <a16:colId xmlns:a16="http://schemas.microsoft.com/office/drawing/2014/main" val="1797372829"/>
                    </a:ext>
                  </a:extLst>
                </a:gridCol>
              </a:tblGrid>
              <a:tr h="0">
                <a:tc>
                  <a:txBody>
                    <a:bodyPr/>
                    <a:lstStyle/>
                    <a:p>
                      <a:pPr fontAlgn="b"/>
                      <a:r>
                        <a:rPr lang="en-US" sz="1800" b="1">
                          <a:solidFill>
                            <a:schemeClr val="bg1"/>
                          </a:solidFill>
                          <a:effectLst/>
                        </a:rPr>
                        <a:t>Group ID</a:t>
                      </a:r>
                    </a:p>
                  </a:txBody>
                  <a:tcPr marL="50015" marR="50015" marT="25008" marB="25008" anchor="b">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635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fontAlgn="b"/>
                      <a:r>
                        <a:rPr lang="en-US" sz="1800" b="1" dirty="0">
                          <a:solidFill>
                            <a:schemeClr val="bg1"/>
                          </a:solidFill>
                          <a:effectLst/>
                        </a:rPr>
                        <a:t>Defect ID</a:t>
                      </a:r>
                    </a:p>
                  </a:txBody>
                  <a:tcPr marL="50015" marR="50015" marT="25008" marB="25008" anchor="b">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635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fontAlgn="b"/>
                      <a:r>
                        <a:rPr lang="en-US" sz="1800" b="1">
                          <a:solidFill>
                            <a:schemeClr val="bg1"/>
                          </a:solidFill>
                          <a:effectLst/>
                        </a:rPr>
                        <a:t>Summary</a:t>
                      </a:r>
                    </a:p>
                  </a:txBody>
                  <a:tcPr marL="50015" marR="50015" marT="25008" marB="25008" anchor="b">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635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69643473"/>
                  </a:ext>
                </a:extLst>
              </a:tr>
              <a:tr h="855077">
                <a:tc>
                  <a:txBody>
                    <a:bodyPr/>
                    <a:lstStyle/>
                    <a:p>
                      <a:pPr fontAlgn="base"/>
                      <a:r>
                        <a:rPr lang="en-US" sz="1800" dirty="0">
                          <a:solidFill>
                            <a:schemeClr val="bg1"/>
                          </a:solidFill>
                          <a:effectLst/>
                        </a:rPr>
                        <a:t>1</a:t>
                      </a:r>
                    </a:p>
                  </a:txBody>
                  <a:tcPr marL="50015" marR="50015" marT="25008" marB="25008"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fontAlgn="base"/>
                      <a:r>
                        <a:rPr lang="en-US" sz="1800">
                          <a:solidFill>
                            <a:schemeClr val="bg1"/>
                          </a:solidFill>
                          <a:effectLst/>
                        </a:rPr>
                        <a:t>352611, 358212</a:t>
                      </a:r>
                    </a:p>
                  </a:txBody>
                  <a:tcPr marL="50015" marR="50015" marT="25008" marB="25008"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fontAlgn="base"/>
                      <a:r>
                        <a:rPr lang="en-US" sz="1800" dirty="0">
                          <a:solidFill>
                            <a:schemeClr val="bg1"/>
                          </a:solidFill>
                          <a:effectLst/>
                        </a:rPr>
                        <a:t>Firefox keeps defaulting to original settings</a:t>
                      </a:r>
                    </a:p>
                  </a:txBody>
                  <a:tcPr marL="50015" marR="50015" marT="25008" marB="25008"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1296516954"/>
                  </a:ext>
                </a:extLst>
              </a:tr>
              <a:tr h="855077">
                <a:tc>
                  <a:txBody>
                    <a:bodyPr/>
                    <a:lstStyle/>
                    <a:p>
                      <a:pPr fontAlgn="base"/>
                      <a:endParaRPr lang="en-US" sz="1800" dirty="0">
                        <a:solidFill>
                          <a:schemeClr val="bg1"/>
                        </a:solidFill>
                        <a:effectLst/>
                      </a:endParaRPr>
                    </a:p>
                  </a:txBody>
                  <a:tcPr marL="50015" marR="50015" marT="25008" marB="25008"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fontAlgn="base"/>
                      <a:endParaRPr lang="en-US" sz="1800">
                        <a:solidFill>
                          <a:schemeClr val="bg1"/>
                        </a:solidFill>
                        <a:effectLst/>
                      </a:endParaRPr>
                    </a:p>
                  </a:txBody>
                  <a:tcPr marL="50015" marR="50015" marT="25008" marB="25008"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dirty="0">
                          <a:solidFill>
                            <a:schemeClr val="bg1"/>
                          </a:solidFill>
                          <a:effectLst/>
                        </a:rPr>
                        <a:t>Bookmarks missing; cannot add search engines</a:t>
                      </a:r>
                    </a:p>
                  </a:txBody>
                  <a:tcPr marL="50015" marR="50015" marT="25008" marB="25008"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3543382075"/>
                  </a:ext>
                </a:extLst>
              </a:tr>
              <a:tr h="1014389">
                <a:tc>
                  <a:txBody>
                    <a:bodyPr/>
                    <a:lstStyle/>
                    <a:p>
                      <a:pPr fontAlgn="base"/>
                      <a:r>
                        <a:rPr lang="en-US" sz="1800">
                          <a:solidFill>
                            <a:schemeClr val="bg1"/>
                          </a:solidFill>
                          <a:effectLst/>
                        </a:rPr>
                        <a:t>2</a:t>
                      </a:r>
                    </a:p>
                  </a:txBody>
                  <a:tcPr marL="50015" marR="50015" marT="25008" marB="25008"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fontAlgn="base"/>
                      <a:r>
                        <a:rPr lang="en-US" sz="1800" dirty="0">
                          <a:solidFill>
                            <a:schemeClr val="bg1"/>
                          </a:solidFill>
                          <a:effectLst/>
                        </a:rPr>
                        <a:t>172962</a:t>
                      </a:r>
                    </a:p>
                  </a:txBody>
                  <a:tcPr marL="50015" marR="50015" marT="25008" marB="25008"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fontAlgn="base"/>
                      <a:r>
                        <a:rPr lang="en-US" sz="1800" dirty="0">
                          <a:solidFill>
                            <a:schemeClr val="bg1"/>
                          </a:solidFill>
                          <a:effectLst/>
                        </a:rPr>
                        <a:t>Inconsistent options for opening URLs from other applications</a:t>
                      </a:r>
                    </a:p>
                  </a:txBody>
                  <a:tcPr marL="50015" marR="50015" marT="25008" marB="25008"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2912018993"/>
                  </a:ext>
                </a:extLst>
              </a:tr>
              <a:tr h="578533">
                <a:tc>
                  <a:txBody>
                    <a:bodyPr/>
                    <a:lstStyle/>
                    <a:p>
                      <a:pPr fontAlgn="base"/>
                      <a:r>
                        <a:rPr lang="en-US" sz="1800">
                          <a:solidFill>
                            <a:schemeClr val="bg1"/>
                          </a:solidFill>
                          <a:effectLst/>
                        </a:rPr>
                        <a:t>3</a:t>
                      </a:r>
                    </a:p>
                  </a:txBody>
                  <a:tcPr marL="50015" marR="50015" marT="25008" marB="25008"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fontAlgn="base"/>
                      <a:r>
                        <a:rPr lang="en-US" sz="1800">
                          <a:solidFill>
                            <a:schemeClr val="bg1"/>
                          </a:solidFill>
                          <a:effectLst/>
                        </a:rPr>
                        <a:t>646300</a:t>
                      </a:r>
                    </a:p>
                  </a:txBody>
                  <a:tcPr marL="50015" marR="50015" marT="25008" marB="25008"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fontAlgn="base"/>
                      <a:r>
                        <a:rPr lang="en-US" sz="1800">
                          <a:solidFill>
                            <a:schemeClr val="bg1"/>
                          </a:solidFill>
                          <a:effectLst/>
                        </a:rPr>
                        <a:t>Flash keeps crashing in Firefox</a:t>
                      </a:r>
                    </a:p>
                  </a:txBody>
                  <a:tcPr marL="50015" marR="50015" marT="25008" marB="25008"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2846169012"/>
                  </a:ext>
                </a:extLst>
              </a:tr>
              <a:tr h="1273847">
                <a:tc>
                  <a:txBody>
                    <a:bodyPr/>
                    <a:lstStyle/>
                    <a:p>
                      <a:pPr fontAlgn="base"/>
                      <a:r>
                        <a:rPr lang="en-US" sz="1800">
                          <a:solidFill>
                            <a:schemeClr val="bg1"/>
                          </a:solidFill>
                          <a:effectLst/>
                        </a:rPr>
                        <a:t>4</a:t>
                      </a:r>
                    </a:p>
                  </a:txBody>
                  <a:tcPr marL="50015" marR="50015" marT="25008" marB="25008"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6350" cap="flat" cmpd="sng" algn="ctr">
                      <a:solidFill>
                        <a:srgbClr val="D9D9E3"/>
                      </a:solidFill>
                      <a:prstDash val="solid"/>
                      <a:round/>
                      <a:headEnd type="none" w="med" len="med"/>
                      <a:tailEnd type="none" w="med" len="med"/>
                    </a:lnB>
                    <a:solidFill>
                      <a:srgbClr val="444654"/>
                    </a:solidFill>
                  </a:tcPr>
                </a:tc>
                <a:tc>
                  <a:txBody>
                    <a:bodyPr/>
                    <a:lstStyle/>
                    <a:p>
                      <a:pPr fontAlgn="base"/>
                      <a:r>
                        <a:rPr lang="en-US" sz="1800">
                          <a:solidFill>
                            <a:schemeClr val="bg1"/>
                          </a:solidFill>
                          <a:effectLst/>
                        </a:rPr>
                        <a:t>172530, 206102, 207594</a:t>
                      </a:r>
                    </a:p>
                  </a:txBody>
                  <a:tcPr marL="50015" marR="50015" marT="25008" marB="25008"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6350" cap="flat" cmpd="sng" algn="ctr">
                      <a:solidFill>
                        <a:srgbClr val="D9D9E3"/>
                      </a:solidFill>
                      <a:prstDash val="solid"/>
                      <a:round/>
                      <a:headEnd type="none" w="med" len="med"/>
                      <a:tailEnd type="none" w="med" len="med"/>
                    </a:lnB>
                    <a:solidFill>
                      <a:srgbClr val="444654"/>
                    </a:solidFill>
                  </a:tcPr>
                </a:tc>
                <a:tc>
                  <a:txBody>
                    <a:bodyPr/>
                    <a:lstStyle/>
                    <a:p>
                      <a:pPr fontAlgn="base"/>
                      <a:r>
                        <a:rPr lang="en-US" sz="1800" dirty="0">
                          <a:solidFill>
                            <a:schemeClr val="bg1"/>
                          </a:solidFill>
                          <a:effectLst/>
                        </a:rPr>
                        <a:t>Alignment and display issues with URL dropdown and address bar</a:t>
                      </a:r>
                    </a:p>
                  </a:txBody>
                  <a:tcPr marL="50015" marR="50015" marT="25008" marB="25008"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635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2169153900"/>
                  </a:ext>
                </a:extLst>
              </a:tr>
            </a:tbl>
          </a:graphicData>
        </a:graphic>
      </p:graphicFrame>
      <p:sp>
        <p:nvSpPr>
          <p:cNvPr id="5" name="TextBox 4">
            <a:extLst>
              <a:ext uri="{FF2B5EF4-FFF2-40B4-BE49-F238E27FC236}">
                <a16:creationId xmlns:a16="http://schemas.microsoft.com/office/drawing/2014/main" id="{E0E245E9-0ECC-AC35-EFE7-B110BF441B74}"/>
              </a:ext>
            </a:extLst>
          </p:cNvPr>
          <p:cNvSpPr txBox="1"/>
          <p:nvPr/>
        </p:nvSpPr>
        <p:spPr>
          <a:xfrm>
            <a:off x="292100" y="2382559"/>
            <a:ext cx="3403601" cy="2092881"/>
          </a:xfrm>
          <a:prstGeom prst="rect">
            <a:avLst/>
          </a:prstGeom>
          <a:noFill/>
          <a:ln>
            <a:solidFill>
              <a:schemeClr val="tx1"/>
            </a:solidFill>
          </a:ln>
        </p:spPr>
        <p:txBody>
          <a:bodyPr wrap="square" rtlCol="0">
            <a:spAutoFit/>
          </a:bodyPr>
          <a:lstStyle/>
          <a:p>
            <a:pPr algn="just"/>
            <a:r>
              <a:rPr lang="en-US" sz="1400" dirty="0">
                <a:solidFill>
                  <a:srgbClr val="343541"/>
                </a:solidFill>
                <a:latin typeface="Calibri" panose="020F0502020204030204" pitchFamily="34" charset="0"/>
                <a:cs typeface="Calibri" panose="020F0502020204030204" pitchFamily="34" charset="0"/>
              </a:rPr>
              <a:t>***</a:t>
            </a:r>
          </a:p>
          <a:p>
            <a:pPr algn="just"/>
            <a:r>
              <a:rPr lang="en-US" sz="1400" dirty="0">
                <a:solidFill>
                  <a:srgbClr val="343541"/>
                </a:solidFill>
                <a:latin typeface="Calibri" panose="020F0502020204030204" pitchFamily="34" charset="0"/>
                <a:cs typeface="Calibri" panose="020F0502020204030204" pitchFamily="34" charset="0"/>
              </a:rPr>
              <a:t>Defects…</a:t>
            </a:r>
          </a:p>
          <a:p>
            <a:pPr algn="just"/>
            <a:r>
              <a:rPr lang="en-US" sz="1400" dirty="0">
                <a:solidFill>
                  <a:srgbClr val="343541"/>
                </a:solidFill>
                <a:latin typeface="Calibri" panose="020F0502020204030204" pitchFamily="34" charset="0"/>
                <a:cs typeface="Calibri" panose="020F0502020204030204" pitchFamily="34" charset="0"/>
              </a:rPr>
              <a:t>***</a:t>
            </a:r>
          </a:p>
          <a:p>
            <a:pPr algn="just"/>
            <a:endParaRPr lang="en-US" sz="1400" dirty="0">
              <a:solidFill>
                <a:srgbClr val="343541"/>
              </a:solidFill>
              <a:latin typeface="Calibri" panose="020F0502020204030204" pitchFamily="34" charset="0"/>
              <a:cs typeface="Calibri" panose="020F0502020204030204" pitchFamily="34" charset="0"/>
            </a:endParaRPr>
          </a:p>
          <a:p>
            <a:pPr algn="just"/>
            <a:r>
              <a:rPr lang="en-US" sz="1400" dirty="0">
                <a:solidFill>
                  <a:srgbClr val="343541"/>
                </a:solidFill>
                <a:latin typeface="Calibri" panose="020F0502020204030204" pitchFamily="34" charset="0"/>
                <a:cs typeface="Calibri" panose="020F0502020204030204" pitchFamily="34" charset="0"/>
              </a:rPr>
              <a:t>Here is the list of defects separated by three asterisks mark, I want to identify the duplicate defects and group them as one in a table form with group id, defect id and summary</a:t>
            </a:r>
            <a:r>
              <a:rPr lang="en-US" b="0" i="0" dirty="0">
                <a:effectLst/>
                <a:latin typeface="Söhne"/>
              </a:rPr>
              <a:t>.</a:t>
            </a:r>
            <a:endParaRPr lang="en-US" dirty="0"/>
          </a:p>
        </p:txBody>
      </p:sp>
      <p:sp>
        <p:nvSpPr>
          <p:cNvPr id="6" name="Rectangle 5">
            <a:extLst>
              <a:ext uri="{FF2B5EF4-FFF2-40B4-BE49-F238E27FC236}">
                <a16:creationId xmlns:a16="http://schemas.microsoft.com/office/drawing/2014/main" id="{2726AFE9-53FF-4226-1233-004FC22A1BA8}"/>
              </a:ext>
            </a:extLst>
          </p:cNvPr>
          <p:cNvSpPr/>
          <p:nvPr/>
        </p:nvSpPr>
        <p:spPr>
          <a:xfrm>
            <a:off x="0" y="6492874"/>
            <a:ext cx="12192000" cy="365126"/>
          </a:xfrm>
          <a:prstGeom prst="rect">
            <a:avLst/>
          </a:prstGeom>
          <a:gradFill flip="none" rotWithShape="1">
            <a:gsLst>
              <a:gs pos="0">
                <a:srgbClr val="7030A0"/>
              </a:gs>
              <a:gs pos="99000">
                <a:srgbClr val="6E72FC"/>
              </a:gs>
            </a:gsLst>
            <a:lin ang="0" scaled="1"/>
            <a:tileRect/>
          </a:gra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HCLTech Roobert" pitchFamily="50" charset="0"/>
              <a:ea typeface="+mn-ea"/>
              <a:cs typeface="HCLTech Roobert" pitchFamily="50" charset="0"/>
            </a:endParaRPr>
          </a:p>
        </p:txBody>
      </p:sp>
      <p:sp>
        <p:nvSpPr>
          <p:cNvPr id="7" name="Rectangle 6">
            <a:extLst>
              <a:ext uri="{FF2B5EF4-FFF2-40B4-BE49-F238E27FC236}">
                <a16:creationId xmlns:a16="http://schemas.microsoft.com/office/drawing/2014/main" id="{C8BA5A51-A7F9-D36B-0D02-E0C1965FAB5F}"/>
              </a:ext>
            </a:extLst>
          </p:cNvPr>
          <p:cNvSpPr/>
          <p:nvPr/>
        </p:nvSpPr>
        <p:spPr>
          <a:xfrm>
            <a:off x="0" y="0"/>
            <a:ext cx="12192000" cy="642250"/>
          </a:xfrm>
          <a:prstGeom prst="rect">
            <a:avLst/>
          </a:prstGeom>
          <a:gradFill flip="none" rotWithShape="1">
            <a:gsLst>
              <a:gs pos="0">
                <a:srgbClr val="7030A0"/>
              </a:gs>
              <a:gs pos="99000">
                <a:srgbClr val="6E72FC"/>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HCLTech Roobert" pitchFamily="50" charset="0"/>
                <a:ea typeface="+mn-ea"/>
                <a:cs typeface="HCLTech Roobert" pitchFamily="50" charset="0"/>
              </a:rPr>
              <a:t>Defect Relational Table Creation Using Gen AI</a:t>
            </a:r>
          </a:p>
        </p:txBody>
      </p:sp>
      <p:sp>
        <p:nvSpPr>
          <p:cNvPr id="2" name="TextBox 1">
            <a:extLst>
              <a:ext uri="{FF2B5EF4-FFF2-40B4-BE49-F238E27FC236}">
                <a16:creationId xmlns:a16="http://schemas.microsoft.com/office/drawing/2014/main" id="{01459355-3199-40B4-326C-303ADC393510}"/>
              </a:ext>
            </a:extLst>
          </p:cNvPr>
          <p:cNvSpPr txBox="1"/>
          <p:nvPr/>
        </p:nvSpPr>
        <p:spPr>
          <a:xfrm>
            <a:off x="292100" y="1932949"/>
            <a:ext cx="908197" cy="338554"/>
          </a:xfrm>
          <a:prstGeom prst="rect">
            <a:avLst/>
          </a:prstGeom>
          <a:solidFill>
            <a:schemeClr val="accent1">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Calibri" panose="020F0502020204030204"/>
              </a:rPr>
              <a:t>Prompt:</a:t>
            </a:r>
            <a:r>
              <a:rPr kumimoji="0" lang="en-US" sz="1600" b="0" i="0" u="none" strike="noStrike" kern="1200" cap="none" spc="0" normalizeH="0" baseline="0" noProof="0" dirty="0">
                <a:ln>
                  <a:noFill/>
                </a:ln>
                <a:solidFill>
                  <a:schemeClr val="tx1"/>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122978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6A58904-E495-6676-CE02-DF93A866B39F}"/>
              </a:ext>
            </a:extLst>
          </p:cNvPr>
          <p:cNvGraphicFramePr>
            <a:graphicFrameLocks noGrp="1"/>
          </p:cNvGraphicFramePr>
          <p:nvPr>
            <p:ph idx="1"/>
          </p:nvPr>
        </p:nvGraphicFramePr>
        <p:xfrm>
          <a:off x="4152900" y="1227435"/>
          <a:ext cx="7747000" cy="4481850"/>
        </p:xfrm>
        <a:graphic>
          <a:graphicData uri="http://schemas.openxmlformats.org/drawingml/2006/table">
            <a:tbl>
              <a:tblPr/>
              <a:tblGrid>
                <a:gridCol w="1737283">
                  <a:extLst>
                    <a:ext uri="{9D8B030D-6E8A-4147-A177-3AD203B41FA5}">
                      <a16:colId xmlns:a16="http://schemas.microsoft.com/office/drawing/2014/main" val="3070232094"/>
                    </a:ext>
                  </a:extLst>
                </a:gridCol>
                <a:gridCol w="2071872">
                  <a:extLst>
                    <a:ext uri="{9D8B030D-6E8A-4147-A177-3AD203B41FA5}">
                      <a16:colId xmlns:a16="http://schemas.microsoft.com/office/drawing/2014/main" val="3370374701"/>
                    </a:ext>
                  </a:extLst>
                </a:gridCol>
                <a:gridCol w="3937845">
                  <a:extLst>
                    <a:ext uri="{9D8B030D-6E8A-4147-A177-3AD203B41FA5}">
                      <a16:colId xmlns:a16="http://schemas.microsoft.com/office/drawing/2014/main" val="3886947822"/>
                    </a:ext>
                  </a:extLst>
                </a:gridCol>
              </a:tblGrid>
              <a:tr h="310267">
                <a:tc>
                  <a:txBody>
                    <a:bodyPr/>
                    <a:lstStyle/>
                    <a:p>
                      <a:pPr fontAlgn="b"/>
                      <a:r>
                        <a:rPr lang="en-US" sz="1800" b="1">
                          <a:solidFill>
                            <a:schemeClr val="bg1"/>
                          </a:solidFill>
                          <a:effectLst/>
                        </a:rPr>
                        <a:t>Group ID</a:t>
                      </a:r>
                    </a:p>
                  </a:txBody>
                  <a:tcPr marL="66944" marR="66944" marT="33472" marB="33472" anchor="b">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635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fontAlgn="b"/>
                      <a:r>
                        <a:rPr lang="en-US" sz="1800" b="1" dirty="0">
                          <a:solidFill>
                            <a:schemeClr val="bg1"/>
                          </a:solidFill>
                          <a:effectLst/>
                        </a:rPr>
                        <a:t>Defect ID</a:t>
                      </a:r>
                    </a:p>
                  </a:txBody>
                  <a:tcPr marL="66944" marR="66944" marT="33472" marB="33472" anchor="b">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635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fontAlgn="b"/>
                      <a:r>
                        <a:rPr lang="en-US" sz="1800" b="1">
                          <a:solidFill>
                            <a:schemeClr val="bg1"/>
                          </a:solidFill>
                          <a:effectLst/>
                        </a:rPr>
                        <a:t>Summary</a:t>
                      </a:r>
                    </a:p>
                  </a:txBody>
                  <a:tcPr marL="66944" marR="66944" marT="33472" marB="33472" anchor="b">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635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4176859945"/>
                  </a:ext>
                </a:extLst>
              </a:tr>
              <a:tr h="985133">
                <a:tc>
                  <a:txBody>
                    <a:bodyPr/>
                    <a:lstStyle/>
                    <a:p>
                      <a:pPr fontAlgn="base"/>
                      <a:r>
                        <a:rPr lang="en-US" sz="1800">
                          <a:solidFill>
                            <a:schemeClr val="bg1"/>
                          </a:solidFill>
                          <a:effectLst/>
                        </a:rPr>
                        <a:t>1</a:t>
                      </a:r>
                    </a:p>
                  </a:txBody>
                  <a:tcPr marL="66944" marR="66944" marT="33472" marB="33472"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fontAlgn="base"/>
                      <a:r>
                        <a:rPr lang="en-US" sz="1800" dirty="0">
                          <a:solidFill>
                            <a:schemeClr val="bg1"/>
                          </a:solidFill>
                          <a:effectLst/>
                        </a:rPr>
                        <a:t>352611</a:t>
                      </a:r>
                    </a:p>
                  </a:txBody>
                  <a:tcPr marL="66944" marR="66944" marT="33472" marB="33472"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fontAlgn="base"/>
                      <a:r>
                        <a:rPr lang="en-US" sz="1800">
                          <a:solidFill>
                            <a:schemeClr val="bg1"/>
                          </a:solidFill>
                          <a:effectLst/>
                        </a:rPr>
                        <a:t>Firefox keeps defaulting to original settings</a:t>
                      </a:r>
                    </a:p>
                  </a:txBody>
                  <a:tcPr marL="66944" marR="66944" marT="33472" marB="33472"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1490679319"/>
                  </a:ext>
                </a:extLst>
              </a:tr>
              <a:tr h="1244600">
                <a:tc>
                  <a:txBody>
                    <a:bodyPr/>
                    <a:lstStyle/>
                    <a:p>
                      <a:pPr fontAlgn="base"/>
                      <a:r>
                        <a:rPr lang="en-US" sz="1800">
                          <a:solidFill>
                            <a:schemeClr val="bg1"/>
                          </a:solidFill>
                          <a:effectLst/>
                        </a:rPr>
                        <a:t>2</a:t>
                      </a:r>
                    </a:p>
                  </a:txBody>
                  <a:tcPr marL="66944" marR="66944" marT="33472" marB="33472"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fontAlgn="base"/>
                      <a:r>
                        <a:rPr lang="en-US" sz="1800">
                          <a:solidFill>
                            <a:schemeClr val="bg1"/>
                          </a:solidFill>
                          <a:effectLst/>
                        </a:rPr>
                        <a:t>172962</a:t>
                      </a:r>
                    </a:p>
                  </a:txBody>
                  <a:tcPr marL="66944" marR="66944" marT="33472" marB="33472"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fontAlgn="base"/>
                      <a:r>
                        <a:rPr lang="en-US" sz="1800">
                          <a:solidFill>
                            <a:schemeClr val="bg1"/>
                          </a:solidFill>
                          <a:effectLst/>
                        </a:rPr>
                        <a:t>Inconsistent options for opening URLs from other applications</a:t>
                      </a:r>
                    </a:p>
                  </a:txBody>
                  <a:tcPr marL="66944" marR="66944" marT="33472" marB="33472"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1191818570"/>
                  </a:ext>
                </a:extLst>
              </a:tr>
              <a:tr h="673100">
                <a:tc>
                  <a:txBody>
                    <a:bodyPr/>
                    <a:lstStyle/>
                    <a:p>
                      <a:pPr fontAlgn="base"/>
                      <a:r>
                        <a:rPr lang="en-US" sz="1800">
                          <a:solidFill>
                            <a:schemeClr val="bg1"/>
                          </a:solidFill>
                          <a:effectLst/>
                        </a:rPr>
                        <a:t>3</a:t>
                      </a:r>
                    </a:p>
                  </a:txBody>
                  <a:tcPr marL="66944" marR="66944" marT="33472" marB="33472"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fontAlgn="base"/>
                      <a:r>
                        <a:rPr lang="en-US" sz="1800" dirty="0">
                          <a:solidFill>
                            <a:schemeClr val="bg1"/>
                          </a:solidFill>
                          <a:effectLst/>
                        </a:rPr>
                        <a:t>646300</a:t>
                      </a:r>
                    </a:p>
                  </a:txBody>
                  <a:tcPr marL="66944" marR="66944" marT="33472" marB="33472"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fontAlgn="base"/>
                      <a:r>
                        <a:rPr lang="en-US" sz="1800">
                          <a:solidFill>
                            <a:schemeClr val="bg1"/>
                          </a:solidFill>
                          <a:effectLst/>
                        </a:rPr>
                        <a:t>Flash keeps crashing in Firefox</a:t>
                      </a:r>
                    </a:p>
                  </a:txBody>
                  <a:tcPr marL="66944" marR="66944" marT="33472" marB="33472"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476309467"/>
                  </a:ext>
                </a:extLst>
              </a:tr>
              <a:tr h="1237753">
                <a:tc>
                  <a:txBody>
                    <a:bodyPr/>
                    <a:lstStyle/>
                    <a:p>
                      <a:pPr fontAlgn="base"/>
                      <a:r>
                        <a:rPr lang="en-US" sz="1800">
                          <a:solidFill>
                            <a:schemeClr val="bg1"/>
                          </a:solidFill>
                          <a:effectLst/>
                        </a:rPr>
                        <a:t>4</a:t>
                      </a:r>
                    </a:p>
                  </a:txBody>
                  <a:tcPr marL="66944" marR="66944" marT="33472" marB="33472"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6350" cap="flat" cmpd="sng" algn="ctr">
                      <a:solidFill>
                        <a:srgbClr val="D9D9E3"/>
                      </a:solidFill>
                      <a:prstDash val="solid"/>
                      <a:round/>
                      <a:headEnd type="none" w="med" len="med"/>
                      <a:tailEnd type="none" w="med" len="med"/>
                    </a:lnB>
                    <a:solidFill>
                      <a:srgbClr val="444654"/>
                    </a:solidFill>
                  </a:tcPr>
                </a:tc>
                <a:tc>
                  <a:txBody>
                    <a:bodyPr/>
                    <a:lstStyle/>
                    <a:p>
                      <a:pPr fontAlgn="base"/>
                      <a:r>
                        <a:rPr lang="en-US" sz="1800">
                          <a:solidFill>
                            <a:schemeClr val="bg1"/>
                          </a:solidFill>
                          <a:effectLst/>
                        </a:rPr>
                        <a:t>172530</a:t>
                      </a:r>
                    </a:p>
                  </a:txBody>
                  <a:tcPr marL="66944" marR="66944" marT="33472" marB="33472"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6350" cap="flat" cmpd="sng" algn="ctr">
                      <a:solidFill>
                        <a:srgbClr val="D9D9E3"/>
                      </a:solidFill>
                      <a:prstDash val="solid"/>
                      <a:round/>
                      <a:headEnd type="none" w="med" len="med"/>
                      <a:tailEnd type="none" w="med" len="med"/>
                    </a:lnB>
                    <a:solidFill>
                      <a:srgbClr val="444654"/>
                    </a:solidFill>
                  </a:tcPr>
                </a:tc>
                <a:tc>
                  <a:txBody>
                    <a:bodyPr/>
                    <a:lstStyle/>
                    <a:p>
                      <a:pPr fontAlgn="base"/>
                      <a:r>
                        <a:rPr lang="en-US" sz="1800" dirty="0">
                          <a:solidFill>
                            <a:schemeClr val="bg1"/>
                          </a:solidFill>
                          <a:effectLst/>
                        </a:rPr>
                        <a:t>Alignment issue with URL dropdown list</a:t>
                      </a:r>
                    </a:p>
                  </a:txBody>
                  <a:tcPr marL="66944" marR="66944" marT="33472" marB="33472"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635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906800606"/>
                  </a:ext>
                </a:extLst>
              </a:tr>
            </a:tbl>
          </a:graphicData>
        </a:graphic>
      </p:graphicFrame>
      <p:sp>
        <p:nvSpPr>
          <p:cNvPr id="5" name="TextBox 4">
            <a:extLst>
              <a:ext uri="{FF2B5EF4-FFF2-40B4-BE49-F238E27FC236}">
                <a16:creationId xmlns:a16="http://schemas.microsoft.com/office/drawing/2014/main" id="{D7951395-EEA1-9F00-B77D-3A0C624EA662}"/>
              </a:ext>
            </a:extLst>
          </p:cNvPr>
          <p:cNvSpPr txBox="1"/>
          <p:nvPr/>
        </p:nvSpPr>
        <p:spPr>
          <a:xfrm>
            <a:off x="292100" y="2982786"/>
            <a:ext cx="3403601" cy="1169551"/>
          </a:xfrm>
          <a:prstGeom prst="rect">
            <a:avLst/>
          </a:prstGeom>
          <a:noFill/>
          <a:ln>
            <a:solidFill>
              <a:schemeClr val="tx1"/>
            </a:solidFill>
          </a:ln>
        </p:spPr>
        <p:txBody>
          <a:bodyPr wrap="square" rtlCol="0">
            <a:spAutoFit/>
          </a:bodyPr>
          <a:lstStyle/>
          <a:p>
            <a:pPr algn="just"/>
            <a:r>
              <a:rPr lang="en-US" sz="1400" dirty="0">
                <a:solidFill>
                  <a:srgbClr val="343541"/>
                </a:solidFill>
                <a:latin typeface="Calibri" panose="020F0502020204030204" pitchFamily="34" charset="0"/>
                <a:cs typeface="Calibri" panose="020F0502020204030204" pitchFamily="34" charset="0"/>
              </a:rPr>
              <a:t>Here, from above table choose the best defect description in each group of a particular issue and retain them in the table. Remove the remaining duplicate defects from each group and present the new table.</a:t>
            </a:r>
          </a:p>
        </p:txBody>
      </p:sp>
      <p:sp>
        <p:nvSpPr>
          <p:cNvPr id="6" name="Rectangle 5">
            <a:extLst>
              <a:ext uri="{FF2B5EF4-FFF2-40B4-BE49-F238E27FC236}">
                <a16:creationId xmlns:a16="http://schemas.microsoft.com/office/drawing/2014/main" id="{4E644B44-C1F1-44E9-C6EC-5B930D550C6F}"/>
              </a:ext>
            </a:extLst>
          </p:cNvPr>
          <p:cNvSpPr/>
          <p:nvPr/>
        </p:nvSpPr>
        <p:spPr>
          <a:xfrm>
            <a:off x="0" y="6492874"/>
            <a:ext cx="12192000" cy="365126"/>
          </a:xfrm>
          <a:prstGeom prst="rect">
            <a:avLst/>
          </a:prstGeom>
          <a:gradFill flip="none" rotWithShape="1">
            <a:gsLst>
              <a:gs pos="0">
                <a:srgbClr val="7030A0"/>
              </a:gs>
              <a:gs pos="99000">
                <a:srgbClr val="6E72FC"/>
              </a:gs>
            </a:gsLst>
            <a:lin ang="0" scaled="1"/>
            <a:tileRect/>
          </a:gra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HCLTech Roobert" pitchFamily="50" charset="0"/>
              <a:ea typeface="+mn-ea"/>
              <a:cs typeface="HCLTech Roobert" pitchFamily="50" charset="0"/>
            </a:endParaRPr>
          </a:p>
        </p:txBody>
      </p:sp>
      <p:sp>
        <p:nvSpPr>
          <p:cNvPr id="7" name="Rectangle 6">
            <a:extLst>
              <a:ext uri="{FF2B5EF4-FFF2-40B4-BE49-F238E27FC236}">
                <a16:creationId xmlns:a16="http://schemas.microsoft.com/office/drawing/2014/main" id="{B397E0E7-5F59-FE41-FD85-5B99A3205E04}"/>
              </a:ext>
            </a:extLst>
          </p:cNvPr>
          <p:cNvSpPr/>
          <p:nvPr/>
        </p:nvSpPr>
        <p:spPr>
          <a:xfrm>
            <a:off x="0" y="0"/>
            <a:ext cx="12192000" cy="642250"/>
          </a:xfrm>
          <a:prstGeom prst="rect">
            <a:avLst/>
          </a:prstGeom>
          <a:gradFill flip="none" rotWithShape="1">
            <a:gsLst>
              <a:gs pos="0">
                <a:srgbClr val="7030A0"/>
              </a:gs>
              <a:gs pos="99000">
                <a:srgbClr val="6E72FC"/>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HCLTech Roobert" pitchFamily="50" charset="0"/>
                <a:ea typeface="+mn-ea"/>
                <a:cs typeface="HCLTech Roobert" pitchFamily="50" charset="0"/>
              </a:rPr>
              <a:t>Duplicate Defect Removal Using Gen AI</a:t>
            </a:r>
          </a:p>
        </p:txBody>
      </p:sp>
      <p:sp>
        <p:nvSpPr>
          <p:cNvPr id="2" name="TextBox 1">
            <a:extLst>
              <a:ext uri="{FF2B5EF4-FFF2-40B4-BE49-F238E27FC236}">
                <a16:creationId xmlns:a16="http://schemas.microsoft.com/office/drawing/2014/main" id="{2E77232E-AB54-259D-0D9F-62E925B660E3}"/>
              </a:ext>
            </a:extLst>
          </p:cNvPr>
          <p:cNvSpPr txBox="1"/>
          <p:nvPr/>
        </p:nvSpPr>
        <p:spPr>
          <a:xfrm>
            <a:off x="358775" y="2421715"/>
            <a:ext cx="908197" cy="338554"/>
          </a:xfrm>
          <a:prstGeom prst="rect">
            <a:avLst/>
          </a:prstGeom>
          <a:solidFill>
            <a:schemeClr val="accent1">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Calibri" panose="020F0502020204030204"/>
              </a:rPr>
              <a:t>Prompt:</a:t>
            </a:r>
            <a:r>
              <a:rPr kumimoji="0" lang="en-US" sz="1600" b="0" i="0" u="none" strike="noStrike" kern="1200" cap="none" spc="0" normalizeH="0" baseline="0" noProof="0" dirty="0">
                <a:ln>
                  <a:noFill/>
                </a:ln>
                <a:solidFill>
                  <a:schemeClr val="tx1"/>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733370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C907BC-BD8D-E6A9-0702-CB180AD3001A}"/>
              </a:ext>
            </a:extLst>
          </p:cNvPr>
          <p:cNvSpPr/>
          <p:nvPr/>
        </p:nvSpPr>
        <p:spPr>
          <a:xfrm>
            <a:off x="0" y="6492874"/>
            <a:ext cx="12192000" cy="365126"/>
          </a:xfrm>
          <a:prstGeom prst="rect">
            <a:avLst/>
          </a:prstGeom>
          <a:gradFill flip="none" rotWithShape="1">
            <a:gsLst>
              <a:gs pos="0">
                <a:srgbClr val="7030A0"/>
              </a:gs>
              <a:gs pos="99000">
                <a:srgbClr val="6E72FC"/>
              </a:gs>
            </a:gsLst>
            <a:lin ang="0" scaled="1"/>
            <a:tileRect/>
          </a:gra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HCLTech Roobert" pitchFamily="50" charset="0"/>
              <a:ea typeface="+mn-ea"/>
              <a:cs typeface="HCLTech Roobert" pitchFamily="50" charset="0"/>
            </a:endParaRPr>
          </a:p>
        </p:txBody>
      </p:sp>
      <p:sp>
        <p:nvSpPr>
          <p:cNvPr id="4" name="Rectangle 3">
            <a:extLst>
              <a:ext uri="{FF2B5EF4-FFF2-40B4-BE49-F238E27FC236}">
                <a16:creationId xmlns:a16="http://schemas.microsoft.com/office/drawing/2014/main" id="{DF715EB0-95F7-9A98-10B0-13E33F80B034}"/>
              </a:ext>
            </a:extLst>
          </p:cNvPr>
          <p:cNvSpPr/>
          <p:nvPr/>
        </p:nvSpPr>
        <p:spPr>
          <a:xfrm>
            <a:off x="0" y="0"/>
            <a:ext cx="12192000" cy="642250"/>
          </a:xfrm>
          <a:prstGeom prst="rect">
            <a:avLst/>
          </a:prstGeom>
          <a:gradFill flip="none" rotWithShape="1">
            <a:gsLst>
              <a:gs pos="0">
                <a:srgbClr val="7030A0"/>
              </a:gs>
              <a:gs pos="99000">
                <a:srgbClr val="6E72FC"/>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HCLTech Roobert" pitchFamily="50" charset="0"/>
                <a:ea typeface="+mn-ea"/>
                <a:cs typeface="HCLTech Roobert" pitchFamily="50" charset="0"/>
              </a:rPr>
              <a:t>Effort Estimation</a:t>
            </a:r>
          </a:p>
        </p:txBody>
      </p:sp>
      <p:pic>
        <p:nvPicPr>
          <p:cNvPr id="9" name="object 5">
            <a:extLst>
              <a:ext uri="{FF2B5EF4-FFF2-40B4-BE49-F238E27FC236}">
                <a16:creationId xmlns:a16="http://schemas.microsoft.com/office/drawing/2014/main" id="{50CA24AE-5C1A-5787-809B-AE8AC30ECB58}"/>
              </a:ext>
            </a:extLst>
          </p:cNvPr>
          <p:cNvPicPr/>
          <p:nvPr/>
        </p:nvPicPr>
        <p:blipFill>
          <a:blip r:embed="rId3" cstate="screen">
            <a:extLst>
              <a:ext uri="{28A0092B-C50C-407E-A947-70E740481C1C}">
                <a14:useLocalDpi xmlns:a14="http://schemas.microsoft.com/office/drawing/2010/main"/>
              </a:ext>
            </a:extLst>
          </a:blip>
          <a:stretch>
            <a:fillRect/>
          </a:stretch>
        </p:blipFill>
        <p:spPr>
          <a:xfrm>
            <a:off x="10007600" y="210155"/>
            <a:ext cx="1997520" cy="221940"/>
          </a:xfrm>
          <a:prstGeom prst="rect">
            <a:avLst/>
          </a:prstGeom>
        </p:spPr>
      </p:pic>
      <p:sp>
        <p:nvSpPr>
          <p:cNvPr id="18" name="Footer Placeholder 17">
            <a:extLst>
              <a:ext uri="{FF2B5EF4-FFF2-40B4-BE49-F238E27FC236}">
                <a16:creationId xmlns:a16="http://schemas.microsoft.com/office/drawing/2014/main" id="{CC3E7225-E573-8802-D637-B68B5BE69F93}"/>
              </a:ext>
            </a:extLst>
          </p:cNvPr>
          <p:cNvSpPr>
            <a:spLocks noGrp="1"/>
          </p:cNvSpPr>
          <p:nvPr>
            <p:ph type="ftr" sz="quarter" idx="11"/>
          </p:nvPr>
        </p:nvSpPr>
        <p:spPr>
          <a:xfrm>
            <a:off x="4038600" y="6492875"/>
            <a:ext cx="4114800" cy="365125"/>
          </a:xfrm>
          <a:effectLst>
            <a:outerShdw blurRad="50800" dist="38100" dir="5400000" algn="t" rotWithShape="0">
              <a:prstClr val="black">
                <a:alpha val="40000"/>
              </a:prstClr>
            </a:outerShdw>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HCLTech Roobert Medium" pitchFamily="50" charset="0"/>
                <a:ea typeface="+mn-ea"/>
                <a:cs typeface="HCLTech Roobert Medium" pitchFamily="50" charset="0"/>
              </a:rPr>
              <a:t>ERS EBT MODE-2 | DIGITAL ENGINEERING</a:t>
            </a:r>
          </a:p>
        </p:txBody>
      </p:sp>
      <p:sp>
        <p:nvSpPr>
          <p:cNvPr id="19" name="Slide Number Placeholder 18">
            <a:extLst>
              <a:ext uri="{FF2B5EF4-FFF2-40B4-BE49-F238E27FC236}">
                <a16:creationId xmlns:a16="http://schemas.microsoft.com/office/drawing/2014/main" id="{14BCA678-0F7C-0C24-CF9B-EC13508FDAFD}"/>
              </a:ext>
            </a:extLst>
          </p:cNvPr>
          <p:cNvSpPr>
            <a:spLocks noGrp="1"/>
          </p:cNvSpPr>
          <p:nvPr>
            <p:ph type="sldNum" sz="quarter" idx="12"/>
          </p:nvPr>
        </p:nvSpPr>
        <p:spPr>
          <a:xfrm>
            <a:off x="9256644"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73D9DB-5D48-412B-B161-1CF3723B5E6C}"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15CB0F4D-EA53-3F2E-2757-BEBB294AC152}"/>
              </a:ext>
            </a:extLst>
          </p:cNvPr>
          <p:cNvSpPr>
            <a:spLocks noGrp="1"/>
          </p:cNvSpPr>
          <p:nvPr>
            <p:ph type="dt" sz="half" idx="10"/>
          </p:nvPr>
        </p:nvSpPr>
        <p:spPr>
          <a:xfrm>
            <a:off x="192156" y="6492875"/>
            <a:ext cx="2743200" cy="365125"/>
          </a:xfrm>
          <a:effectLst>
            <a:outerShdw blurRad="50800" dist="38100" dir="5400000" algn="t" rotWithShape="0">
              <a:prstClr val="black">
                <a:alpha val="40000"/>
              </a:prstClr>
            </a:outerShdw>
          </a:effectLst>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Copyright © 2022 HCL Technologies</a:t>
            </a:r>
          </a:p>
        </p:txBody>
      </p:sp>
      <p:sp>
        <p:nvSpPr>
          <p:cNvPr id="7" name="Slide Number Placeholder 3">
            <a:extLst>
              <a:ext uri="{FF2B5EF4-FFF2-40B4-BE49-F238E27FC236}">
                <a16:creationId xmlns:a16="http://schemas.microsoft.com/office/drawing/2014/main" id="{1C9011A1-DD46-3F83-40B3-CBF3E0D7F3BC}"/>
              </a:ext>
            </a:extLst>
          </p:cNvPr>
          <p:cNvSpPr txBox="1">
            <a:spLocks/>
          </p:cNvSpPr>
          <p:nvPr/>
        </p:nvSpPr>
        <p:spPr>
          <a:xfrm>
            <a:off x="0" y="-64168"/>
            <a:ext cx="0" cy="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C6B855E-966B-4E1A-B2AD-0C7203557E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6" name="Table 5">
            <a:extLst>
              <a:ext uri="{FF2B5EF4-FFF2-40B4-BE49-F238E27FC236}">
                <a16:creationId xmlns:a16="http://schemas.microsoft.com/office/drawing/2014/main" id="{CB954A2B-2522-F478-F54C-4D44D9A4193F}"/>
              </a:ext>
            </a:extLst>
          </p:cNvPr>
          <p:cNvGraphicFramePr>
            <a:graphicFrameLocks noGrp="1"/>
          </p:cNvGraphicFramePr>
          <p:nvPr>
            <p:extLst>
              <p:ext uri="{D42A27DB-BD31-4B8C-83A1-F6EECF244321}">
                <p14:modId xmlns:p14="http://schemas.microsoft.com/office/powerpoint/2010/main" val="1045445690"/>
              </p:ext>
            </p:extLst>
          </p:nvPr>
        </p:nvGraphicFramePr>
        <p:xfrm>
          <a:off x="373520" y="2609653"/>
          <a:ext cx="5017630" cy="2433320"/>
        </p:xfrm>
        <a:graphic>
          <a:graphicData uri="http://schemas.openxmlformats.org/drawingml/2006/table">
            <a:tbl>
              <a:tblPr firstRow="1" bandRow="1">
                <a:tableStyleId>{5C22544A-7EE6-4342-B048-85BDC9FD1C3A}</a:tableStyleId>
              </a:tblPr>
              <a:tblGrid>
                <a:gridCol w="3865105">
                  <a:extLst>
                    <a:ext uri="{9D8B030D-6E8A-4147-A177-3AD203B41FA5}">
                      <a16:colId xmlns:a16="http://schemas.microsoft.com/office/drawing/2014/main" val="2829957241"/>
                    </a:ext>
                  </a:extLst>
                </a:gridCol>
                <a:gridCol w="1152525">
                  <a:extLst>
                    <a:ext uri="{9D8B030D-6E8A-4147-A177-3AD203B41FA5}">
                      <a16:colId xmlns:a16="http://schemas.microsoft.com/office/drawing/2014/main" val="316318492"/>
                    </a:ext>
                  </a:extLst>
                </a:gridCol>
              </a:tblGrid>
              <a:tr h="370840">
                <a:tc>
                  <a:txBody>
                    <a:bodyPr/>
                    <a:lstStyle/>
                    <a:p>
                      <a:pPr algn="ctr"/>
                      <a:r>
                        <a:rPr lang="en-US" sz="1600" dirty="0"/>
                        <a:t>Activity </a:t>
                      </a:r>
                    </a:p>
                  </a:txBody>
                  <a:tcPr anchor="ctr"/>
                </a:tc>
                <a:tc>
                  <a:txBody>
                    <a:bodyPr/>
                    <a:lstStyle/>
                    <a:p>
                      <a:pPr algn="ctr"/>
                      <a:r>
                        <a:rPr lang="en-US" sz="1600" dirty="0"/>
                        <a:t>Effort in PH</a:t>
                      </a:r>
                    </a:p>
                  </a:txBody>
                  <a:tcPr anchor="ctr"/>
                </a:tc>
                <a:extLst>
                  <a:ext uri="{0D108BD9-81ED-4DB2-BD59-A6C34878D82A}">
                    <a16:rowId xmlns:a16="http://schemas.microsoft.com/office/drawing/2014/main" val="2814253008"/>
                  </a:ext>
                </a:extLst>
              </a:tr>
              <a:tr h="370840">
                <a:tc>
                  <a:txBody>
                    <a:bodyPr/>
                    <a:lstStyle/>
                    <a:p>
                      <a:r>
                        <a:rPr lang="en-US" sz="1600" dirty="0"/>
                        <a:t>Understanding defects  (0.1 PH/Test Case)</a:t>
                      </a:r>
                    </a:p>
                  </a:txBody>
                  <a:tcPr/>
                </a:tc>
                <a:tc>
                  <a:txBody>
                    <a:bodyPr/>
                    <a:lstStyle/>
                    <a:p>
                      <a:r>
                        <a:rPr lang="en-US" sz="1600" dirty="0"/>
                        <a:t>1</a:t>
                      </a:r>
                    </a:p>
                  </a:txBody>
                  <a:tcPr/>
                </a:tc>
                <a:extLst>
                  <a:ext uri="{0D108BD9-81ED-4DB2-BD59-A6C34878D82A}">
                    <a16:rowId xmlns:a16="http://schemas.microsoft.com/office/drawing/2014/main" val="1601158166"/>
                  </a:ext>
                </a:extLst>
              </a:tr>
              <a:tr h="370840">
                <a:tc>
                  <a:txBody>
                    <a:bodyPr/>
                    <a:lstStyle/>
                    <a:p>
                      <a:r>
                        <a:rPr lang="en-US" sz="1600" dirty="0"/>
                        <a:t>Finding similarities among defects &amp; grouping</a:t>
                      </a:r>
                    </a:p>
                  </a:txBody>
                  <a:tcPr/>
                </a:tc>
                <a:tc>
                  <a:txBody>
                    <a:bodyPr/>
                    <a:lstStyle/>
                    <a:p>
                      <a:r>
                        <a:rPr lang="en-US" sz="1600" dirty="0"/>
                        <a:t>2</a:t>
                      </a:r>
                    </a:p>
                  </a:txBody>
                  <a:tcPr/>
                </a:tc>
                <a:extLst>
                  <a:ext uri="{0D108BD9-81ED-4DB2-BD59-A6C34878D82A}">
                    <a16:rowId xmlns:a16="http://schemas.microsoft.com/office/drawing/2014/main" val="2671720953"/>
                  </a:ext>
                </a:extLst>
              </a:tr>
              <a:tr h="370840">
                <a:tc>
                  <a:txBody>
                    <a:bodyPr/>
                    <a:lstStyle/>
                    <a:p>
                      <a:pPr algn="l"/>
                      <a:r>
                        <a:rPr lang="en-US" sz="1600" kern="1200" dirty="0">
                          <a:solidFill>
                            <a:schemeClr val="dk1"/>
                          </a:solidFill>
                        </a:rPr>
                        <a:t>Removing duplicate defects &amp; update</a:t>
                      </a:r>
                      <a:endParaRPr lang="en-US" sz="1600" kern="1200" dirty="0">
                        <a:solidFill>
                          <a:schemeClr val="dk1"/>
                        </a:solidFill>
                        <a:latin typeface="+mn-lt"/>
                        <a:ea typeface="+mn-ea"/>
                        <a:cs typeface="+mn-cs"/>
                      </a:endParaRPr>
                    </a:p>
                  </a:txBody>
                  <a:tcPr/>
                </a:tc>
                <a:tc>
                  <a:txBody>
                    <a:bodyPr/>
                    <a:lstStyle/>
                    <a:p>
                      <a:r>
                        <a:rPr lang="en-US" sz="1600" b="0" dirty="0"/>
                        <a:t>0.5</a:t>
                      </a:r>
                    </a:p>
                  </a:txBody>
                  <a:tcPr/>
                </a:tc>
                <a:extLst>
                  <a:ext uri="{0D108BD9-81ED-4DB2-BD59-A6C34878D82A}">
                    <a16:rowId xmlns:a16="http://schemas.microsoft.com/office/drawing/2014/main" val="2095591663"/>
                  </a:ext>
                </a:extLst>
              </a:tr>
              <a:tr h="370840">
                <a:tc>
                  <a:txBody>
                    <a:bodyPr/>
                    <a:lstStyle/>
                    <a:p>
                      <a:pPr algn="l"/>
                      <a:r>
                        <a:rPr lang="en-US" sz="1600" kern="1200" dirty="0">
                          <a:solidFill>
                            <a:schemeClr val="dk1"/>
                          </a:solidFill>
                        </a:rPr>
                        <a:t>Review</a:t>
                      </a:r>
                      <a:endParaRPr lang="en-US" sz="1600" kern="1200" dirty="0">
                        <a:solidFill>
                          <a:schemeClr val="dk1"/>
                        </a:solidFill>
                        <a:latin typeface="+mn-lt"/>
                        <a:ea typeface="+mn-ea"/>
                        <a:cs typeface="+mn-cs"/>
                      </a:endParaRPr>
                    </a:p>
                  </a:txBody>
                  <a:tcPr/>
                </a:tc>
                <a:tc>
                  <a:txBody>
                    <a:bodyPr/>
                    <a:lstStyle/>
                    <a:p>
                      <a:r>
                        <a:rPr lang="en-US" sz="1600" b="0" dirty="0"/>
                        <a:t>0.5</a:t>
                      </a:r>
                    </a:p>
                  </a:txBody>
                  <a:tcPr/>
                </a:tc>
                <a:extLst>
                  <a:ext uri="{0D108BD9-81ED-4DB2-BD59-A6C34878D82A}">
                    <a16:rowId xmlns:a16="http://schemas.microsoft.com/office/drawing/2014/main" val="526019553"/>
                  </a:ext>
                </a:extLst>
              </a:tr>
              <a:tr h="370840">
                <a:tc>
                  <a:txBody>
                    <a:bodyPr/>
                    <a:lstStyle/>
                    <a:p>
                      <a:pPr algn="r"/>
                      <a:r>
                        <a:rPr lang="en-US" sz="1600" b="1" dirty="0"/>
                        <a:t>Total:</a:t>
                      </a:r>
                    </a:p>
                  </a:txBody>
                  <a:tcPr/>
                </a:tc>
                <a:tc>
                  <a:txBody>
                    <a:bodyPr/>
                    <a:lstStyle/>
                    <a:p>
                      <a:r>
                        <a:rPr lang="en-US" sz="1600" b="1" dirty="0"/>
                        <a:t>4 PH</a:t>
                      </a:r>
                    </a:p>
                  </a:txBody>
                  <a:tcPr/>
                </a:tc>
                <a:extLst>
                  <a:ext uri="{0D108BD9-81ED-4DB2-BD59-A6C34878D82A}">
                    <a16:rowId xmlns:a16="http://schemas.microsoft.com/office/drawing/2014/main" val="1468716073"/>
                  </a:ext>
                </a:extLst>
              </a:tr>
            </a:tbl>
          </a:graphicData>
        </a:graphic>
      </p:graphicFrame>
      <p:sp>
        <p:nvSpPr>
          <p:cNvPr id="8" name="TextBox 7">
            <a:extLst>
              <a:ext uri="{FF2B5EF4-FFF2-40B4-BE49-F238E27FC236}">
                <a16:creationId xmlns:a16="http://schemas.microsoft.com/office/drawing/2014/main" id="{8DA0691F-F1BF-6C96-37BD-A49F4019F0D6}"/>
              </a:ext>
            </a:extLst>
          </p:cNvPr>
          <p:cNvSpPr txBox="1"/>
          <p:nvPr/>
        </p:nvSpPr>
        <p:spPr>
          <a:xfrm>
            <a:off x="373520" y="1670596"/>
            <a:ext cx="2727734" cy="400110"/>
          </a:xfrm>
          <a:prstGeom prst="rect">
            <a:avLst/>
          </a:prstGeom>
          <a:solidFill>
            <a:schemeClr val="accent1">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Manual Based Approach</a:t>
            </a:r>
          </a:p>
        </p:txBody>
      </p:sp>
      <p:sp>
        <p:nvSpPr>
          <p:cNvPr id="10" name="TextBox 9">
            <a:extLst>
              <a:ext uri="{FF2B5EF4-FFF2-40B4-BE49-F238E27FC236}">
                <a16:creationId xmlns:a16="http://schemas.microsoft.com/office/drawing/2014/main" id="{678E55EB-E1D1-55E4-6D3C-5B146120395A}"/>
              </a:ext>
            </a:extLst>
          </p:cNvPr>
          <p:cNvSpPr txBox="1"/>
          <p:nvPr/>
        </p:nvSpPr>
        <p:spPr>
          <a:xfrm>
            <a:off x="373520" y="985234"/>
            <a:ext cx="18616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 of </a:t>
            </a:r>
            <a:r>
              <a:rPr lang="en-US" dirty="0">
                <a:solidFill>
                  <a:prstClr val="black"/>
                </a:solidFill>
                <a:latin typeface="Calibri"/>
              </a:rPr>
              <a:t>Defects</a:t>
            </a:r>
            <a:r>
              <a:rPr kumimoji="0" lang="en-US" sz="1800" b="0" i="0" u="none" strike="noStrike" kern="1200" cap="none" spc="0" normalizeH="0" baseline="0" noProof="0" dirty="0">
                <a:ln>
                  <a:noFill/>
                </a:ln>
                <a:solidFill>
                  <a:prstClr val="black"/>
                </a:solidFill>
                <a:effectLst/>
                <a:uLnTx/>
                <a:uFillTx/>
                <a:latin typeface="Calibri"/>
                <a:ea typeface="+mn-ea"/>
                <a:cs typeface="+mn-cs"/>
              </a:rPr>
              <a:t>: 10</a:t>
            </a:r>
          </a:p>
        </p:txBody>
      </p:sp>
      <p:sp>
        <p:nvSpPr>
          <p:cNvPr id="13" name="TextBox 12">
            <a:extLst>
              <a:ext uri="{FF2B5EF4-FFF2-40B4-BE49-F238E27FC236}">
                <a16:creationId xmlns:a16="http://schemas.microsoft.com/office/drawing/2014/main" id="{EE0AA3EE-7715-D467-764D-532BBFEBBF6C}"/>
              </a:ext>
            </a:extLst>
          </p:cNvPr>
          <p:cNvSpPr txBox="1"/>
          <p:nvPr/>
        </p:nvSpPr>
        <p:spPr>
          <a:xfrm>
            <a:off x="517437" y="5653623"/>
            <a:ext cx="182620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*PH – Person Hours</a:t>
            </a:r>
          </a:p>
        </p:txBody>
      </p:sp>
      <p:sp>
        <p:nvSpPr>
          <p:cNvPr id="14" name="TextBox 13">
            <a:extLst>
              <a:ext uri="{FF2B5EF4-FFF2-40B4-BE49-F238E27FC236}">
                <a16:creationId xmlns:a16="http://schemas.microsoft.com/office/drawing/2014/main" id="{C75045AB-BA35-EF39-D769-A4E0B6C52D0C}"/>
              </a:ext>
            </a:extLst>
          </p:cNvPr>
          <p:cNvSpPr txBox="1"/>
          <p:nvPr/>
        </p:nvSpPr>
        <p:spPr>
          <a:xfrm>
            <a:off x="5764670" y="1670596"/>
            <a:ext cx="3349187" cy="400110"/>
          </a:xfrm>
          <a:prstGeom prst="rect">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alibri" panose="020F0502020204030204"/>
              </a:rPr>
              <a:t>Generative AI</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Based Approach</a:t>
            </a:r>
          </a:p>
        </p:txBody>
      </p:sp>
      <p:graphicFrame>
        <p:nvGraphicFramePr>
          <p:cNvPr id="15" name="Table 14">
            <a:extLst>
              <a:ext uri="{FF2B5EF4-FFF2-40B4-BE49-F238E27FC236}">
                <a16:creationId xmlns:a16="http://schemas.microsoft.com/office/drawing/2014/main" id="{AF590CCE-4C02-1C84-D920-16825F19C026}"/>
              </a:ext>
            </a:extLst>
          </p:cNvPr>
          <p:cNvGraphicFramePr>
            <a:graphicFrameLocks noGrp="1"/>
          </p:cNvGraphicFramePr>
          <p:nvPr>
            <p:extLst>
              <p:ext uri="{D42A27DB-BD31-4B8C-83A1-F6EECF244321}">
                <p14:modId xmlns:p14="http://schemas.microsoft.com/office/powerpoint/2010/main" val="3799001910"/>
              </p:ext>
            </p:extLst>
          </p:nvPr>
        </p:nvGraphicFramePr>
        <p:xfrm>
          <a:off x="5776009" y="2584837"/>
          <a:ext cx="5017630" cy="2595880"/>
        </p:xfrm>
        <a:graphic>
          <a:graphicData uri="http://schemas.openxmlformats.org/drawingml/2006/table">
            <a:tbl>
              <a:tblPr firstRow="1" bandRow="1">
                <a:tableStyleId>{21E4AEA4-8DFA-4A89-87EB-49C32662AFE0}</a:tableStyleId>
              </a:tblPr>
              <a:tblGrid>
                <a:gridCol w="3865105">
                  <a:extLst>
                    <a:ext uri="{9D8B030D-6E8A-4147-A177-3AD203B41FA5}">
                      <a16:colId xmlns:a16="http://schemas.microsoft.com/office/drawing/2014/main" val="2829957241"/>
                    </a:ext>
                  </a:extLst>
                </a:gridCol>
                <a:gridCol w="1152525">
                  <a:extLst>
                    <a:ext uri="{9D8B030D-6E8A-4147-A177-3AD203B41FA5}">
                      <a16:colId xmlns:a16="http://schemas.microsoft.com/office/drawing/2014/main" val="316318492"/>
                    </a:ext>
                  </a:extLst>
                </a:gridCol>
              </a:tblGrid>
              <a:tr h="370840">
                <a:tc>
                  <a:txBody>
                    <a:bodyPr/>
                    <a:lstStyle/>
                    <a:p>
                      <a:pPr algn="ctr"/>
                      <a:r>
                        <a:rPr lang="en-US" sz="1600" dirty="0"/>
                        <a:t>Activity </a:t>
                      </a:r>
                    </a:p>
                  </a:txBody>
                  <a:tcPr anchor="ctr"/>
                </a:tc>
                <a:tc>
                  <a:txBody>
                    <a:bodyPr/>
                    <a:lstStyle/>
                    <a:p>
                      <a:pPr algn="ctr"/>
                      <a:r>
                        <a:rPr lang="en-US" sz="1600" dirty="0"/>
                        <a:t>Effort in PH</a:t>
                      </a:r>
                    </a:p>
                  </a:txBody>
                  <a:tcPr anchor="ctr"/>
                </a:tc>
                <a:extLst>
                  <a:ext uri="{0D108BD9-81ED-4DB2-BD59-A6C34878D82A}">
                    <a16:rowId xmlns:a16="http://schemas.microsoft.com/office/drawing/2014/main" val="2814253008"/>
                  </a:ext>
                </a:extLst>
              </a:tr>
              <a:tr h="370840">
                <a:tc>
                  <a:txBody>
                    <a:bodyPr/>
                    <a:lstStyle/>
                    <a:p>
                      <a:r>
                        <a:rPr lang="en-US" sz="1600" dirty="0"/>
                        <a:t>Data set preparation</a:t>
                      </a:r>
                    </a:p>
                  </a:txBody>
                  <a:tcPr/>
                </a:tc>
                <a:tc>
                  <a:txBody>
                    <a:bodyPr/>
                    <a:lstStyle/>
                    <a:p>
                      <a:r>
                        <a:rPr lang="en-US" sz="1600" dirty="0"/>
                        <a:t>0.5</a:t>
                      </a:r>
                    </a:p>
                  </a:txBody>
                  <a:tcPr/>
                </a:tc>
                <a:extLst>
                  <a:ext uri="{0D108BD9-81ED-4DB2-BD59-A6C34878D82A}">
                    <a16:rowId xmlns:a16="http://schemas.microsoft.com/office/drawing/2014/main" val="1601158166"/>
                  </a:ext>
                </a:extLst>
              </a:tr>
              <a:tr h="370840">
                <a:tc>
                  <a:txBody>
                    <a:bodyPr/>
                    <a:lstStyle/>
                    <a:p>
                      <a:r>
                        <a:rPr lang="en-US" sz="1600" dirty="0"/>
                        <a:t>Prompt engineering</a:t>
                      </a:r>
                    </a:p>
                  </a:txBody>
                  <a:tcPr/>
                </a:tc>
                <a:tc>
                  <a:txBody>
                    <a:bodyPr/>
                    <a:lstStyle/>
                    <a:p>
                      <a:r>
                        <a:rPr lang="en-US" sz="1600" dirty="0"/>
                        <a:t>0.5</a:t>
                      </a:r>
                    </a:p>
                  </a:txBody>
                  <a:tcPr/>
                </a:tc>
                <a:extLst>
                  <a:ext uri="{0D108BD9-81ED-4DB2-BD59-A6C34878D82A}">
                    <a16:rowId xmlns:a16="http://schemas.microsoft.com/office/drawing/2014/main" val="2671720953"/>
                  </a:ext>
                </a:extLst>
              </a:tr>
              <a:tr h="370840">
                <a:tc>
                  <a:txBody>
                    <a:bodyPr/>
                    <a:lstStyle/>
                    <a:p>
                      <a:r>
                        <a:rPr lang="en-US" sz="1600" dirty="0"/>
                        <a:t>Grouping defects (Gen AI)</a:t>
                      </a:r>
                    </a:p>
                  </a:txBody>
                  <a:tcPr/>
                </a:tc>
                <a:tc>
                  <a:txBody>
                    <a:bodyPr/>
                    <a:lstStyle/>
                    <a:p>
                      <a:r>
                        <a:rPr lang="en-US" sz="1600" dirty="0"/>
                        <a:t>0.1</a:t>
                      </a:r>
                    </a:p>
                  </a:txBody>
                  <a:tcPr/>
                </a:tc>
                <a:extLst>
                  <a:ext uri="{0D108BD9-81ED-4DB2-BD59-A6C34878D82A}">
                    <a16:rowId xmlns:a16="http://schemas.microsoft.com/office/drawing/2014/main" val="378998987"/>
                  </a:ext>
                </a:extLst>
              </a:tr>
              <a:tr h="370840">
                <a:tc>
                  <a:txBody>
                    <a:bodyPr/>
                    <a:lstStyle/>
                    <a:p>
                      <a:pPr algn="l"/>
                      <a:r>
                        <a:rPr lang="en-US" sz="1600" kern="1200" dirty="0">
                          <a:solidFill>
                            <a:schemeClr val="dk1"/>
                          </a:solidFill>
                        </a:rPr>
                        <a:t>Removing duplicate defects (Gen AI)</a:t>
                      </a:r>
                      <a:endParaRPr lang="en-US" sz="1600" kern="1200" dirty="0">
                        <a:solidFill>
                          <a:schemeClr val="dk1"/>
                        </a:solidFill>
                        <a:latin typeface="+mn-lt"/>
                        <a:ea typeface="+mn-ea"/>
                        <a:cs typeface="+mn-cs"/>
                      </a:endParaRPr>
                    </a:p>
                  </a:txBody>
                  <a:tcPr/>
                </a:tc>
                <a:tc>
                  <a:txBody>
                    <a:bodyPr/>
                    <a:lstStyle/>
                    <a:p>
                      <a:r>
                        <a:rPr lang="en-US" sz="1600" b="0" dirty="0"/>
                        <a:t>0.1</a:t>
                      </a:r>
                    </a:p>
                  </a:txBody>
                  <a:tcPr/>
                </a:tc>
                <a:extLst>
                  <a:ext uri="{0D108BD9-81ED-4DB2-BD59-A6C34878D82A}">
                    <a16:rowId xmlns:a16="http://schemas.microsoft.com/office/drawing/2014/main" val="2095591663"/>
                  </a:ext>
                </a:extLst>
              </a:tr>
              <a:tr h="370840">
                <a:tc>
                  <a:txBody>
                    <a:bodyPr/>
                    <a:lstStyle/>
                    <a:p>
                      <a:pPr algn="l"/>
                      <a:r>
                        <a:rPr lang="en-US" sz="1600" kern="1200" dirty="0">
                          <a:solidFill>
                            <a:schemeClr val="dk1"/>
                          </a:solidFill>
                        </a:rPr>
                        <a:t>Review</a:t>
                      </a:r>
                      <a:endParaRPr lang="en-US" sz="1600" kern="1200" dirty="0">
                        <a:solidFill>
                          <a:schemeClr val="dk1"/>
                        </a:solidFill>
                        <a:latin typeface="+mn-lt"/>
                        <a:ea typeface="+mn-ea"/>
                        <a:cs typeface="+mn-cs"/>
                      </a:endParaRPr>
                    </a:p>
                  </a:txBody>
                  <a:tcPr/>
                </a:tc>
                <a:tc>
                  <a:txBody>
                    <a:bodyPr/>
                    <a:lstStyle/>
                    <a:p>
                      <a:r>
                        <a:rPr lang="en-US" sz="1600" b="0" dirty="0"/>
                        <a:t>0.5</a:t>
                      </a:r>
                    </a:p>
                  </a:txBody>
                  <a:tcPr/>
                </a:tc>
                <a:extLst>
                  <a:ext uri="{0D108BD9-81ED-4DB2-BD59-A6C34878D82A}">
                    <a16:rowId xmlns:a16="http://schemas.microsoft.com/office/drawing/2014/main" val="3489110314"/>
                  </a:ext>
                </a:extLst>
              </a:tr>
              <a:tr h="370840">
                <a:tc>
                  <a:txBody>
                    <a:bodyPr/>
                    <a:lstStyle/>
                    <a:p>
                      <a:pPr algn="r"/>
                      <a:r>
                        <a:rPr lang="en-US" sz="1600" b="1" dirty="0"/>
                        <a:t>Total:</a:t>
                      </a:r>
                    </a:p>
                  </a:txBody>
                  <a:tcPr/>
                </a:tc>
                <a:tc>
                  <a:txBody>
                    <a:bodyPr/>
                    <a:lstStyle/>
                    <a:p>
                      <a:r>
                        <a:rPr lang="en-US" sz="1600" b="1" dirty="0"/>
                        <a:t>1.7 PH</a:t>
                      </a:r>
                    </a:p>
                  </a:txBody>
                  <a:tcPr/>
                </a:tc>
                <a:extLst>
                  <a:ext uri="{0D108BD9-81ED-4DB2-BD59-A6C34878D82A}">
                    <a16:rowId xmlns:a16="http://schemas.microsoft.com/office/drawing/2014/main" val="1468716073"/>
                  </a:ext>
                </a:extLst>
              </a:tr>
            </a:tbl>
          </a:graphicData>
        </a:graphic>
      </p:graphicFrame>
      <p:sp>
        <p:nvSpPr>
          <p:cNvPr id="16" name="TextBox 15">
            <a:extLst>
              <a:ext uri="{FF2B5EF4-FFF2-40B4-BE49-F238E27FC236}">
                <a16:creationId xmlns:a16="http://schemas.microsoft.com/office/drawing/2014/main" id="{85294584-2056-F695-10D3-24F992D4574B}"/>
              </a:ext>
            </a:extLst>
          </p:cNvPr>
          <p:cNvSpPr txBox="1"/>
          <p:nvPr/>
        </p:nvSpPr>
        <p:spPr>
          <a:xfrm>
            <a:off x="2945501" y="5694848"/>
            <a:ext cx="5638338" cy="338554"/>
          </a:xfrm>
          <a:prstGeom prst="rect">
            <a:avLst/>
          </a:prstGeom>
          <a:solidFill>
            <a:schemeClr val="accent6">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~58% Reduction in manual effort using generative AI technology</a:t>
            </a:r>
          </a:p>
        </p:txBody>
      </p:sp>
    </p:spTree>
    <p:extLst>
      <p:ext uri="{BB962C8B-B14F-4D97-AF65-F5344CB8AC3E}">
        <p14:creationId xmlns:p14="http://schemas.microsoft.com/office/powerpoint/2010/main" val="2533952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C907BC-BD8D-E6A9-0702-CB180AD3001A}"/>
              </a:ext>
            </a:extLst>
          </p:cNvPr>
          <p:cNvSpPr/>
          <p:nvPr/>
        </p:nvSpPr>
        <p:spPr>
          <a:xfrm>
            <a:off x="0" y="6492874"/>
            <a:ext cx="12192000" cy="365126"/>
          </a:xfrm>
          <a:prstGeom prst="rect">
            <a:avLst/>
          </a:prstGeom>
          <a:gradFill flip="none" rotWithShape="1">
            <a:gsLst>
              <a:gs pos="0">
                <a:srgbClr val="7030A0"/>
              </a:gs>
              <a:gs pos="99000">
                <a:srgbClr val="6E72FC"/>
              </a:gs>
            </a:gsLst>
            <a:lin ang="0" scaled="1"/>
            <a:tileRect/>
          </a:gra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HCLTech Roobert" pitchFamily="50" charset="0"/>
              <a:ea typeface="+mn-ea"/>
              <a:cs typeface="HCLTech Roobert" pitchFamily="50" charset="0"/>
            </a:endParaRPr>
          </a:p>
        </p:txBody>
      </p:sp>
      <p:sp>
        <p:nvSpPr>
          <p:cNvPr id="4" name="Rectangle 3">
            <a:extLst>
              <a:ext uri="{FF2B5EF4-FFF2-40B4-BE49-F238E27FC236}">
                <a16:creationId xmlns:a16="http://schemas.microsoft.com/office/drawing/2014/main" id="{DF715EB0-95F7-9A98-10B0-13E33F80B034}"/>
              </a:ext>
            </a:extLst>
          </p:cNvPr>
          <p:cNvSpPr/>
          <p:nvPr/>
        </p:nvSpPr>
        <p:spPr>
          <a:xfrm>
            <a:off x="0" y="0"/>
            <a:ext cx="12192000" cy="642250"/>
          </a:xfrm>
          <a:prstGeom prst="rect">
            <a:avLst/>
          </a:prstGeom>
          <a:gradFill flip="none" rotWithShape="1">
            <a:gsLst>
              <a:gs pos="0">
                <a:srgbClr val="7030A0"/>
              </a:gs>
              <a:gs pos="99000">
                <a:srgbClr val="6E72FC"/>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HCLTech Roobert" pitchFamily="50" charset="0"/>
                <a:ea typeface="+mn-ea"/>
                <a:cs typeface="HCLTech Roobert" pitchFamily="50" charset="0"/>
              </a:rPr>
              <a:t>Next Step..</a:t>
            </a:r>
          </a:p>
        </p:txBody>
      </p:sp>
      <p:pic>
        <p:nvPicPr>
          <p:cNvPr id="9" name="object 5">
            <a:extLst>
              <a:ext uri="{FF2B5EF4-FFF2-40B4-BE49-F238E27FC236}">
                <a16:creationId xmlns:a16="http://schemas.microsoft.com/office/drawing/2014/main" id="{50CA24AE-5C1A-5787-809B-AE8AC30ECB58}"/>
              </a:ext>
            </a:extLst>
          </p:cNvPr>
          <p:cNvPicPr/>
          <p:nvPr/>
        </p:nvPicPr>
        <p:blipFill>
          <a:blip r:embed="rId3" cstate="screen">
            <a:extLst>
              <a:ext uri="{28A0092B-C50C-407E-A947-70E740481C1C}">
                <a14:useLocalDpi xmlns:a14="http://schemas.microsoft.com/office/drawing/2010/main"/>
              </a:ext>
            </a:extLst>
          </a:blip>
          <a:stretch>
            <a:fillRect/>
          </a:stretch>
        </p:blipFill>
        <p:spPr>
          <a:xfrm>
            <a:off x="10007600" y="210155"/>
            <a:ext cx="1997520" cy="221940"/>
          </a:xfrm>
          <a:prstGeom prst="rect">
            <a:avLst/>
          </a:prstGeom>
        </p:spPr>
      </p:pic>
      <p:sp>
        <p:nvSpPr>
          <p:cNvPr id="18" name="Footer Placeholder 17">
            <a:extLst>
              <a:ext uri="{FF2B5EF4-FFF2-40B4-BE49-F238E27FC236}">
                <a16:creationId xmlns:a16="http://schemas.microsoft.com/office/drawing/2014/main" id="{CC3E7225-E573-8802-D637-B68B5BE69F93}"/>
              </a:ext>
            </a:extLst>
          </p:cNvPr>
          <p:cNvSpPr>
            <a:spLocks noGrp="1"/>
          </p:cNvSpPr>
          <p:nvPr>
            <p:ph type="ftr" sz="quarter" idx="11"/>
          </p:nvPr>
        </p:nvSpPr>
        <p:spPr>
          <a:xfrm>
            <a:off x="4038600" y="6492875"/>
            <a:ext cx="4114800" cy="365125"/>
          </a:xfrm>
          <a:effectLst>
            <a:outerShdw blurRad="50800" dist="38100" dir="5400000" algn="t" rotWithShape="0">
              <a:prstClr val="black">
                <a:alpha val="40000"/>
              </a:prstClr>
            </a:outerShdw>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HCLTech Roobert Medium" pitchFamily="50" charset="0"/>
                <a:ea typeface="+mn-ea"/>
                <a:cs typeface="HCLTech Roobert Medium" pitchFamily="50" charset="0"/>
              </a:rPr>
              <a:t>ERS EBT MODE-2 | DIGITAL ENGINEERING</a:t>
            </a:r>
          </a:p>
        </p:txBody>
      </p:sp>
      <p:sp>
        <p:nvSpPr>
          <p:cNvPr id="19" name="Slide Number Placeholder 18">
            <a:extLst>
              <a:ext uri="{FF2B5EF4-FFF2-40B4-BE49-F238E27FC236}">
                <a16:creationId xmlns:a16="http://schemas.microsoft.com/office/drawing/2014/main" id="{14BCA678-0F7C-0C24-CF9B-EC13508FDAFD}"/>
              </a:ext>
            </a:extLst>
          </p:cNvPr>
          <p:cNvSpPr>
            <a:spLocks noGrp="1"/>
          </p:cNvSpPr>
          <p:nvPr>
            <p:ph type="sldNum" sz="quarter" idx="12"/>
          </p:nvPr>
        </p:nvSpPr>
        <p:spPr>
          <a:xfrm>
            <a:off x="9256644"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73D9DB-5D48-412B-B161-1CF3723B5E6C}"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15CB0F4D-EA53-3F2E-2757-BEBB294AC152}"/>
              </a:ext>
            </a:extLst>
          </p:cNvPr>
          <p:cNvSpPr>
            <a:spLocks noGrp="1"/>
          </p:cNvSpPr>
          <p:nvPr>
            <p:ph type="dt" sz="half" idx="10"/>
          </p:nvPr>
        </p:nvSpPr>
        <p:spPr>
          <a:xfrm>
            <a:off x="192156" y="6492875"/>
            <a:ext cx="2743200" cy="365125"/>
          </a:xfrm>
          <a:effectLst>
            <a:outerShdw blurRad="50800" dist="38100" dir="5400000" algn="t" rotWithShape="0">
              <a:prstClr val="black">
                <a:alpha val="40000"/>
              </a:prstClr>
            </a:outerShdw>
          </a:effectLst>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Copyright © 2022 HCL Technologies</a:t>
            </a:r>
          </a:p>
        </p:txBody>
      </p:sp>
      <p:sp>
        <p:nvSpPr>
          <p:cNvPr id="7" name="Slide Number Placeholder 3">
            <a:extLst>
              <a:ext uri="{FF2B5EF4-FFF2-40B4-BE49-F238E27FC236}">
                <a16:creationId xmlns:a16="http://schemas.microsoft.com/office/drawing/2014/main" id="{1C9011A1-DD46-3F83-40B3-CBF3E0D7F3BC}"/>
              </a:ext>
            </a:extLst>
          </p:cNvPr>
          <p:cNvSpPr txBox="1">
            <a:spLocks/>
          </p:cNvSpPr>
          <p:nvPr/>
        </p:nvSpPr>
        <p:spPr>
          <a:xfrm>
            <a:off x="0" y="-64168"/>
            <a:ext cx="0" cy="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C6B855E-966B-4E1A-B2AD-0C7203557E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C057380F-FE92-23FC-9B02-1AFFADF2B294}"/>
              </a:ext>
            </a:extLst>
          </p:cNvPr>
          <p:cNvSpPr>
            <a:spLocks noGrp="1"/>
          </p:cNvSpPr>
          <p:nvPr>
            <p:ph idx="1"/>
          </p:nvPr>
        </p:nvSpPr>
        <p:spPr>
          <a:xfrm>
            <a:off x="356135" y="1145405"/>
            <a:ext cx="11292939" cy="4543125"/>
          </a:xfrm>
        </p:spPr>
        <p:txBody>
          <a:bodyPr>
            <a:normAutofit/>
          </a:bodyPr>
          <a:lstStyle/>
          <a:p>
            <a:r>
              <a:rPr lang="en-US" sz="1800" dirty="0">
                <a:solidFill>
                  <a:prstClr val="black"/>
                </a:solidFill>
                <a:latin typeface="Calibri" panose="020F0502020204030204"/>
              </a:rPr>
              <a:t>Quantitively analysis of similarity/differences across defects</a:t>
            </a:r>
          </a:p>
          <a:p>
            <a:r>
              <a:rPr lang="en-US" sz="1800" dirty="0">
                <a:solidFill>
                  <a:prstClr val="black"/>
                </a:solidFill>
                <a:latin typeface="Calibri" panose="020F0502020204030204"/>
              </a:rPr>
              <a:t>Data Analytics on frequently occurring defects</a:t>
            </a:r>
          </a:p>
          <a:p>
            <a:r>
              <a:rPr lang="en-US" sz="1800" dirty="0">
                <a:solidFill>
                  <a:prstClr val="black"/>
                </a:solidFill>
                <a:latin typeface="Calibri" panose="020F0502020204030204"/>
              </a:rPr>
              <a:t>Generative AI to reason out the duplicate defects</a:t>
            </a:r>
            <a:endParaRPr lang="en-US" sz="1400" dirty="0">
              <a:latin typeface="Söhne"/>
            </a:endParaRPr>
          </a:p>
          <a:p>
            <a:endParaRPr lang="en-US" dirty="0"/>
          </a:p>
        </p:txBody>
      </p:sp>
    </p:spTree>
    <p:extLst>
      <p:ext uri="{BB962C8B-B14F-4D97-AF65-F5344CB8AC3E}">
        <p14:creationId xmlns:p14="http://schemas.microsoft.com/office/powerpoint/2010/main" val="1395718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944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512AB0-67B0-4441-8E2B-FD1302699AC5}"/>
              </a:ext>
            </a:extLst>
          </p:cNvPr>
          <p:cNvSpPr>
            <a:spLocks noGrp="1"/>
          </p:cNvSpPr>
          <p:nvPr>
            <p:ph type="title"/>
          </p:nvPr>
        </p:nvSpPr>
        <p:spPr>
          <a:xfrm>
            <a:off x="0" y="-4826"/>
            <a:ext cx="12192000" cy="1325563"/>
          </a:xfrm>
        </p:spPr>
        <p:txBody>
          <a:bodyPr>
            <a:normAutofit/>
          </a:bodyPr>
          <a:lstStyle/>
          <a:p>
            <a:pPr marL="182880"/>
            <a:r>
              <a:rPr lang="en-US" sz="3600" b="1" dirty="0">
                <a:gradFill>
                  <a:gsLst>
                    <a:gs pos="0">
                      <a:srgbClr val="AD1DEB"/>
                    </a:gs>
                    <a:gs pos="100000">
                      <a:srgbClr val="6E72FC"/>
                    </a:gs>
                  </a:gsLst>
                  <a:lin ang="5400000" scaled="1"/>
                </a:gradFill>
                <a:latin typeface="HCLTech Roobert" pitchFamily="50" charset="0"/>
                <a:cs typeface="HCLTech Roobert" pitchFamily="50" charset="0"/>
              </a:rPr>
              <a:t>AGENDA</a:t>
            </a:r>
          </a:p>
        </p:txBody>
      </p:sp>
      <p:pic>
        <p:nvPicPr>
          <p:cNvPr id="15" name="Picture Placeholder 14" descr="A group of people sitting around a table&#10;&#10;Description automatically generated">
            <a:extLst>
              <a:ext uri="{FF2B5EF4-FFF2-40B4-BE49-F238E27FC236}">
                <a16:creationId xmlns:a16="http://schemas.microsoft.com/office/drawing/2014/main" id="{230155F3-77AE-4FB3-8BC7-E23F81BB79CF}"/>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5227" r="15227"/>
          <a:stretch>
            <a:fillRect/>
          </a:stretch>
        </p:blipFill>
        <p:spPr>
          <a:xfrm>
            <a:off x="273732" y="1498901"/>
            <a:ext cx="4926013" cy="4724400"/>
          </a:xfrm>
          <a:effectLst>
            <a:outerShdw blurRad="50800" dist="38100" dir="5400000" algn="t" rotWithShape="0">
              <a:prstClr val="black">
                <a:alpha val="40000"/>
              </a:prstClr>
            </a:outerShdw>
          </a:effectLst>
        </p:spPr>
      </p:pic>
      <p:sp>
        <p:nvSpPr>
          <p:cNvPr id="8" name="Text Placeholder 7">
            <a:extLst>
              <a:ext uri="{FF2B5EF4-FFF2-40B4-BE49-F238E27FC236}">
                <a16:creationId xmlns:a16="http://schemas.microsoft.com/office/drawing/2014/main" id="{7E28A7E3-C5E5-4748-BE76-97382154C186}"/>
              </a:ext>
            </a:extLst>
          </p:cNvPr>
          <p:cNvSpPr>
            <a:spLocks noGrp="1"/>
          </p:cNvSpPr>
          <p:nvPr>
            <p:ph type="body" sz="quarter" idx="14"/>
          </p:nvPr>
        </p:nvSpPr>
        <p:spPr/>
        <p:txBody>
          <a:bodyPr/>
          <a:lstStyle/>
          <a:p>
            <a:r>
              <a:rPr lang="en-US" b="1" dirty="0">
                <a:latin typeface="HCLTech Roobert" pitchFamily="50" charset="0"/>
                <a:cs typeface="HCLTech Roobert" pitchFamily="50" charset="0"/>
              </a:rPr>
              <a:t>INTRODUCTION 			</a:t>
            </a:r>
            <a:r>
              <a:rPr lang="en-US" b="1" dirty="0">
                <a:solidFill>
                  <a:schemeClr val="accent1"/>
                </a:solidFill>
                <a:latin typeface="HCLTech Roobert" pitchFamily="50" charset="0"/>
                <a:cs typeface="HCLTech Roobert" pitchFamily="50" charset="0"/>
              </a:rPr>
              <a:t>Slide 3</a:t>
            </a:r>
          </a:p>
        </p:txBody>
      </p:sp>
      <p:sp>
        <p:nvSpPr>
          <p:cNvPr id="9" name="Text Placeholder 8">
            <a:extLst>
              <a:ext uri="{FF2B5EF4-FFF2-40B4-BE49-F238E27FC236}">
                <a16:creationId xmlns:a16="http://schemas.microsoft.com/office/drawing/2014/main" id="{43E4427C-2A36-4A00-AE62-9BE9D3EBF44F}"/>
              </a:ext>
            </a:extLst>
          </p:cNvPr>
          <p:cNvSpPr>
            <a:spLocks noGrp="1"/>
          </p:cNvSpPr>
          <p:nvPr>
            <p:ph type="body" sz="quarter" idx="15"/>
          </p:nvPr>
        </p:nvSpPr>
        <p:spPr/>
        <p:txBody>
          <a:bodyPr/>
          <a:lstStyle/>
          <a:p>
            <a:r>
              <a:rPr lang="en-US" b="1" dirty="0">
                <a:latin typeface="HCLTech Roobert" pitchFamily="50" charset="0"/>
                <a:cs typeface="HCLTech Roobert" pitchFamily="50" charset="0"/>
              </a:rPr>
              <a:t>APPROACH			</a:t>
            </a:r>
            <a:r>
              <a:rPr lang="en-US" b="1" dirty="0">
                <a:solidFill>
                  <a:schemeClr val="accent1"/>
                </a:solidFill>
                <a:latin typeface="HCLTech Roobert" pitchFamily="50" charset="0"/>
                <a:cs typeface="HCLTech Roobert" pitchFamily="50" charset="0"/>
              </a:rPr>
              <a:t>Slides 4</a:t>
            </a:r>
          </a:p>
        </p:txBody>
      </p:sp>
      <p:sp>
        <p:nvSpPr>
          <p:cNvPr id="10" name="Text Placeholder 9">
            <a:extLst>
              <a:ext uri="{FF2B5EF4-FFF2-40B4-BE49-F238E27FC236}">
                <a16:creationId xmlns:a16="http://schemas.microsoft.com/office/drawing/2014/main" id="{0DA8BE3C-028E-4DD9-88A8-D32319D43918}"/>
              </a:ext>
            </a:extLst>
          </p:cNvPr>
          <p:cNvSpPr>
            <a:spLocks noGrp="1"/>
          </p:cNvSpPr>
          <p:nvPr>
            <p:ph type="body" sz="quarter" idx="16"/>
          </p:nvPr>
        </p:nvSpPr>
        <p:spPr/>
        <p:txBody>
          <a:bodyPr/>
          <a:lstStyle/>
          <a:p>
            <a:r>
              <a:rPr lang="en-US" b="1" dirty="0">
                <a:latin typeface="HCLTech Roobert" pitchFamily="50" charset="0"/>
                <a:cs typeface="HCLTech Roobert" pitchFamily="50" charset="0"/>
              </a:rPr>
              <a:t>CASE STUDY-1			</a:t>
            </a:r>
            <a:r>
              <a:rPr lang="en-US" b="1" dirty="0">
                <a:solidFill>
                  <a:schemeClr val="accent1"/>
                </a:solidFill>
                <a:latin typeface="HCLTech Roobert" pitchFamily="50" charset="0"/>
                <a:cs typeface="HCLTech Roobert" pitchFamily="50" charset="0"/>
              </a:rPr>
              <a:t>Slides 5 to 9</a:t>
            </a:r>
          </a:p>
        </p:txBody>
      </p:sp>
      <p:sp>
        <p:nvSpPr>
          <p:cNvPr id="11" name="Text Placeholder 10">
            <a:extLst>
              <a:ext uri="{FF2B5EF4-FFF2-40B4-BE49-F238E27FC236}">
                <a16:creationId xmlns:a16="http://schemas.microsoft.com/office/drawing/2014/main" id="{8B0456A9-2DA4-4109-B8A1-CD6CB740BBC7}"/>
              </a:ext>
            </a:extLst>
          </p:cNvPr>
          <p:cNvSpPr>
            <a:spLocks noGrp="1"/>
          </p:cNvSpPr>
          <p:nvPr>
            <p:ph type="body" sz="quarter" idx="17"/>
          </p:nvPr>
        </p:nvSpPr>
        <p:spPr/>
        <p:txBody>
          <a:bodyPr>
            <a:normAutofit/>
          </a:bodyPr>
          <a:lstStyle/>
          <a:p>
            <a:r>
              <a:rPr lang="en-US" b="1" dirty="0">
                <a:latin typeface="HCLTech Roobert" pitchFamily="50" charset="0"/>
                <a:cs typeface="HCLTech Roobert" pitchFamily="50" charset="0"/>
              </a:rPr>
              <a:t>CASE STUDY-2			</a:t>
            </a:r>
            <a:r>
              <a:rPr lang="en-US" b="1" dirty="0">
                <a:solidFill>
                  <a:schemeClr val="accent1"/>
                </a:solidFill>
                <a:latin typeface="HCLTech Roobert" pitchFamily="50" charset="0"/>
                <a:cs typeface="HCLTech Roobert" pitchFamily="50" charset="0"/>
              </a:rPr>
              <a:t>Slides 10 to 12</a:t>
            </a:r>
            <a:endParaRPr lang="en-US" b="1" dirty="0">
              <a:latin typeface="HCLTech Roobert" pitchFamily="50" charset="0"/>
              <a:cs typeface="HCLTech Roobert" pitchFamily="50" charset="0"/>
            </a:endParaRPr>
          </a:p>
        </p:txBody>
      </p:sp>
      <p:sp>
        <p:nvSpPr>
          <p:cNvPr id="12" name="Text Placeholder 11">
            <a:extLst>
              <a:ext uri="{FF2B5EF4-FFF2-40B4-BE49-F238E27FC236}">
                <a16:creationId xmlns:a16="http://schemas.microsoft.com/office/drawing/2014/main" id="{6EBEFCCB-BDF1-4844-8215-C4A36D681403}"/>
              </a:ext>
            </a:extLst>
          </p:cNvPr>
          <p:cNvSpPr>
            <a:spLocks noGrp="1"/>
          </p:cNvSpPr>
          <p:nvPr>
            <p:ph type="body" sz="quarter" idx="18"/>
          </p:nvPr>
        </p:nvSpPr>
        <p:spPr/>
        <p:txBody>
          <a:bodyPr>
            <a:normAutofit/>
          </a:bodyPr>
          <a:lstStyle/>
          <a:p>
            <a:r>
              <a:rPr lang="en-US" b="1" dirty="0">
                <a:latin typeface="HCLTech Roobert" pitchFamily="50" charset="0"/>
                <a:cs typeface="HCLTech Roobert" pitchFamily="50" charset="0"/>
              </a:rPr>
              <a:t>EFFORT ESTIMATION		</a:t>
            </a:r>
            <a:r>
              <a:rPr lang="en-US" b="1" dirty="0">
                <a:solidFill>
                  <a:schemeClr val="accent1"/>
                </a:solidFill>
                <a:latin typeface="HCLTech Roobert" pitchFamily="50" charset="0"/>
                <a:cs typeface="HCLTech Roobert" pitchFamily="50" charset="0"/>
              </a:rPr>
              <a:t>Slides 13 </a:t>
            </a:r>
          </a:p>
        </p:txBody>
      </p:sp>
      <p:sp>
        <p:nvSpPr>
          <p:cNvPr id="5" name="Text Placeholder 4">
            <a:extLst>
              <a:ext uri="{FF2B5EF4-FFF2-40B4-BE49-F238E27FC236}">
                <a16:creationId xmlns:a16="http://schemas.microsoft.com/office/drawing/2014/main" id="{E6EA2663-E6B2-48D6-C3A5-7F081BD571EB}"/>
              </a:ext>
            </a:extLst>
          </p:cNvPr>
          <p:cNvSpPr>
            <a:spLocks noGrp="1"/>
          </p:cNvSpPr>
          <p:nvPr>
            <p:ph type="body" sz="quarter" idx="19"/>
          </p:nvPr>
        </p:nvSpPr>
        <p:spPr/>
        <p:txBody>
          <a:bodyPr/>
          <a:lstStyle/>
          <a:p>
            <a:endParaRPr lang="en-US" dirty="0"/>
          </a:p>
        </p:txBody>
      </p:sp>
    </p:spTree>
    <p:extLst>
      <p:ext uri="{BB962C8B-B14F-4D97-AF65-F5344CB8AC3E}">
        <p14:creationId xmlns:p14="http://schemas.microsoft.com/office/powerpoint/2010/main" val="540713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C907BC-BD8D-E6A9-0702-CB180AD3001A}"/>
              </a:ext>
            </a:extLst>
          </p:cNvPr>
          <p:cNvSpPr/>
          <p:nvPr/>
        </p:nvSpPr>
        <p:spPr>
          <a:xfrm>
            <a:off x="0" y="6492874"/>
            <a:ext cx="12192000" cy="365126"/>
          </a:xfrm>
          <a:prstGeom prst="rect">
            <a:avLst/>
          </a:prstGeom>
          <a:gradFill flip="none" rotWithShape="1">
            <a:gsLst>
              <a:gs pos="0">
                <a:srgbClr val="7030A0"/>
              </a:gs>
              <a:gs pos="99000">
                <a:srgbClr val="6E72FC"/>
              </a:gs>
            </a:gsLst>
            <a:lin ang="0" scaled="1"/>
            <a:tileRect/>
          </a:gra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HCLTech Roobert" pitchFamily="50" charset="0"/>
              <a:ea typeface="+mn-ea"/>
              <a:cs typeface="HCLTech Roobert" pitchFamily="50" charset="0"/>
            </a:endParaRPr>
          </a:p>
        </p:txBody>
      </p:sp>
      <p:sp>
        <p:nvSpPr>
          <p:cNvPr id="4" name="Rectangle 3">
            <a:extLst>
              <a:ext uri="{FF2B5EF4-FFF2-40B4-BE49-F238E27FC236}">
                <a16:creationId xmlns:a16="http://schemas.microsoft.com/office/drawing/2014/main" id="{DF715EB0-95F7-9A98-10B0-13E33F80B034}"/>
              </a:ext>
            </a:extLst>
          </p:cNvPr>
          <p:cNvSpPr/>
          <p:nvPr/>
        </p:nvSpPr>
        <p:spPr>
          <a:xfrm>
            <a:off x="0" y="0"/>
            <a:ext cx="12192000" cy="642250"/>
          </a:xfrm>
          <a:prstGeom prst="rect">
            <a:avLst/>
          </a:prstGeom>
          <a:gradFill flip="none" rotWithShape="1">
            <a:gsLst>
              <a:gs pos="0">
                <a:srgbClr val="7030A0"/>
              </a:gs>
              <a:gs pos="99000">
                <a:srgbClr val="6E72FC"/>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HCLTech Roobert" pitchFamily="50" charset="0"/>
                <a:ea typeface="+mn-ea"/>
                <a:cs typeface="HCLTech Roobert" pitchFamily="50" charset="0"/>
              </a:rPr>
              <a:t>Duplicate Defect Identification - Introduction</a:t>
            </a:r>
          </a:p>
        </p:txBody>
      </p:sp>
      <p:pic>
        <p:nvPicPr>
          <p:cNvPr id="9" name="object 5">
            <a:extLst>
              <a:ext uri="{FF2B5EF4-FFF2-40B4-BE49-F238E27FC236}">
                <a16:creationId xmlns:a16="http://schemas.microsoft.com/office/drawing/2014/main" id="{50CA24AE-5C1A-5787-809B-AE8AC30ECB58}"/>
              </a:ext>
            </a:extLst>
          </p:cNvPr>
          <p:cNvPicPr/>
          <p:nvPr/>
        </p:nvPicPr>
        <p:blipFill>
          <a:blip r:embed="rId3" cstate="screen">
            <a:extLst>
              <a:ext uri="{28A0092B-C50C-407E-A947-70E740481C1C}">
                <a14:useLocalDpi xmlns:a14="http://schemas.microsoft.com/office/drawing/2010/main"/>
              </a:ext>
            </a:extLst>
          </a:blip>
          <a:stretch>
            <a:fillRect/>
          </a:stretch>
        </p:blipFill>
        <p:spPr>
          <a:xfrm>
            <a:off x="10007600" y="210155"/>
            <a:ext cx="1997520" cy="221940"/>
          </a:xfrm>
          <a:prstGeom prst="rect">
            <a:avLst/>
          </a:prstGeom>
        </p:spPr>
      </p:pic>
      <p:sp>
        <p:nvSpPr>
          <p:cNvPr id="18" name="Footer Placeholder 17">
            <a:extLst>
              <a:ext uri="{FF2B5EF4-FFF2-40B4-BE49-F238E27FC236}">
                <a16:creationId xmlns:a16="http://schemas.microsoft.com/office/drawing/2014/main" id="{CC3E7225-E573-8802-D637-B68B5BE69F93}"/>
              </a:ext>
            </a:extLst>
          </p:cNvPr>
          <p:cNvSpPr>
            <a:spLocks noGrp="1"/>
          </p:cNvSpPr>
          <p:nvPr>
            <p:ph type="ftr" sz="quarter" idx="11"/>
          </p:nvPr>
        </p:nvSpPr>
        <p:spPr>
          <a:xfrm>
            <a:off x="4038600" y="6492875"/>
            <a:ext cx="4114800" cy="365125"/>
          </a:xfrm>
          <a:effectLst>
            <a:outerShdw blurRad="50800" dist="38100" dir="5400000" algn="t" rotWithShape="0">
              <a:prstClr val="black">
                <a:alpha val="40000"/>
              </a:prstClr>
            </a:outerShdw>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HCLTech Roobert Medium" pitchFamily="50" charset="0"/>
                <a:ea typeface="+mn-ea"/>
                <a:cs typeface="HCLTech Roobert Medium" pitchFamily="50" charset="0"/>
              </a:rPr>
              <a:t>ERS EBT MODE-2 | DIGITAL ENGINEERING</a:t>
            </a:r>
          </a:p>
        </p:txBody>
      </p:sp>
      <p:sp>
        <p:nvSpPr>
          <p:cNvPr id="19" name="Slide Number Placeholder 18">
            <a:extLst>
              <a:ext uri="{FF2B5EF4-FFF2-40B4-BE49-F238E27FC236}">
                <a16:creationId xmlns:a16="http://schemas.microsoft.com/office/drawing/2014/main" id="{14BCA678-0F7C-0C24-CF9B-EC13508FDAFD}"/>
              </a:ext>
            </a:extLst>
          </p:cNvPr>
          <p:cNvSpPr>
            <a:spLocks noGrp="1"/>
          </p:cNvSpPr>
          <p:nvPr>
            <p:ph type="sldNum" sz="quarter" idx="12"/>
          </p:nvPr>
        </p:nvSpPr>
        <p:spPr>
          <a:xfrm>
            <a:off x="9256644"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73D9DB-5D48-412B-B161-1CF3723B5E6C}"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15CB0F4D-EA53-3F2E-2757-BEBB294AC152}"/>
              </a:ext>
            </a:extLst>
          </p:cNvPr>
          <p:cNvSpPr>
            <a:spLocks noGrp="1"/>
          </p:cNvSpPr>
          <p:nvPr>
            <p:ph type="dt" sz="half" idx="10"/>
          </p:nvPr>
        </p:nvSpPr>
        <p:spPr>
          <a:xfrm>
            <a:off x="192156" y="6492875"/>
            <a:ext cx="2743200" cy="365125"/>
          </a:xfrm>
          <a:effectLst>
            <a:outerShdw blurRad="50800" dist="38100" dir="5400000" algn="t" rotWithShape="0">
              <a:prstClr val="black">
                <a:alpha val="40000"/>
              </a:prstClr>
            </a:outerShdw>
          </a:effectLst>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Copyright © 2022 HCL Technologies</a:t>
            </a:r>
          </a:p>
        </p:txBody>
      </p:sp>
      <p:sp>
        <p:nvSpPr>
          <p:cNvPr id="7" name="Slide Number Placeholder 3">
            <a:extLst>
              <a:ext uri="{FF2B5EF4-FFF2-40B4-BE49-F238E27FC236}">
                <a16:creationId xmlns:a16="http://schemas.microsoft.com/office/drawing/2014/main" id="{1C9011A1-DD46-3F83-40B3-CBF3E0D7F3BC}"/>
              </a:ext>
            </a:extLst>
          </p:cNvPr>
          <p:cNvSpPr txBox="1">
            <a:spLocks/>
          </p:cNvSpPr>
          <p:nvPr/>
        </p:nvSpPr>
        <p:spPr>
          <a:xfrm>
            <a:off x="0" y="-64168"/>
            <a:ext cx="0" cy="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C6B855E-966B-4E1A-B2AD-0C7203557E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9686F892-6098-5B77-D93F-554321E4FAF2}"/>
              </a:ext>
            </a:extLst>
          </p:cNvPr>
          <p:cNvSpPr txBox="1"/>
          <p:nvPr/>
        </p:nvSpPr>
        <p:spPr>
          <a:xfrm>
            <a:off x="192156" y="804485"/>
            <a:ext cx="11485494" cy="5078313"/>
          </a:xfrm>
          <a:prstGeom prst="rect">
            <a:avLst/>
          </a:prstGeom>
          <a:noFill/>
        </p:spPr>
        <p:txBody>
          <a:bodyPr wrap="square">
            <a:spAutoFit/>
          </a:bodyPr>
          <a:lstStyle/>
          <a:p>
            <a:pPr marL="285750" indent="-285750" algn="just" fontAlgn="base">
              <a:buFont typeface="Arial" panose="020B0604020202020204" pitchFamily="34" charset="0"/>
              <a:buChar char="•"/>
            </a:pPr>
            <a:r>
              <a:rPr lang="en-US" sz="1800" b="0" i="0" u="none" strike="noStrike" dirty="0">
                <a:solidFill>
                  <a:srgbClr val="374151"/>
                </a:solidFill>
                <a:effectLst/>
                <a:latin typeface="Söhne"/>
              </a:rPr>
              <a:t>According to a study conducted by Capers Jones, a renowned software engineering expert, duplicate defects account for </a:t>
            </a:r>
            <a:r>
              <a:rPr lang="en-US" sz="1800" b="1" i="0" u="none" strike="noStrike" dirty="0">
                <a:solidFill>
                  <a:srgbClr val="FF0000"/>
                </a:solidFill>
                <a:effectLst/>
                <a:latin typeface="Söhne"/>
              </a:rPr>
              <a:t>approximately 20-25% </a:t>
            </a:r>
            <a:r>
              <a:rPr lang="en-US" sz="1800" b="0" i="0" u="none" strike="noStrike" dirty="0">
                <a:solidFill>
                  <a:srgbClr val="374151"/>
                </a:solidFill>
                <a:effectLst/>
                <a:latin typeface="Söhne"/>
              </a:rPr>
              <a:t>of all reported software defects. This means that </a:t>
            </a:r>
            <a:r>
              <a:rPr lang="en-US" sz="1800" b="1" i="0" u="none" strike="noStrike" dirty="0">
                <a:solidFill>
                  <a:srgbClr val="FF0000"/>
                </a:solidFill>
                <a:effectLst/>
                <a:latin typeface="Söhne"/>
              </a:rPr>
              <a:t>one out of every four</a:t>
            </a:r>
            <a:r>
              <a:rPr lang="en-US" sz="1800" b="1" i="0" u="none" strike="noStrike" dirty="0">
                <a:solidFill>
                  <a:srgbClr val="374151"/>
                </a:solidFill>
                <a:effectLst/>
                <a:latin typeface="Söhne"/>
              </a:rPr>
              <a:t> </a:t>
            </a:r>
            <a:r>
              <a:rPr lang="en-US" sz="1800" b="1" i="0" u="none" strike="noStrike" dirty="0">
                <a:solidFill>
                  <a:srgbClr val="FF0000"/>
                </a:solidFill>
                <a:effectLst/>
                <a:latin typeface="Söhne"/>
              </a:rPr>
              <a:t>to five</a:t>
            </a:r>
            <a:r>
              <a:rPr lang="en-US" sz="1800" b="1" i="0" u="none" strike="noStrike" dirty="0">
                <a:solidFill>
                  <a:srgbClr val="374151"/>
                </a:solidFill>
                <a:effectLst/>
                <a:latin typeface="Söhne"/>
              </a:rPr>
              <a:t> </a:t>
            </a:r>
            <a:r>
              <a:rPr lang="en-US" sz="1800" b="0" i="0" u="none" strike="noStrike" dirty="0">
                <a:solidFill>
                  <a:srgbClr val="374151"/>
                </a:solidFill>
                <a:effectLst/>
                <a:latin typeface="Söhne"/>
              </a:rPr>
              <a:t>reported bugs is a duplicate of an existing issue.</a:t>
            </a:r>
            <a:r>
              <a:rPr lang="en-US" sz="1800" b="0" i="0" dirty="0">
                <a:solidFill>
                  <a:srgbClr val="374151"/>
                </a:solidFill>
                <a:effectLst/>
                <a:latin typeface="Söhne"/>
              </a:rPr>
              <a:t>​</a:t>
            </a:r>
          </a:p>
          <a:p>
            <a:pPr algn="just" fontAlgn="base"/>
            <a:endParaRPr lang="en-US" b="0" i="0" dirty="0">
              <a:solidFill>
                <a:srgbClr val="000000"/>
              </a:solidFill>
              <a:effectLst/>
              <a:latin typeface="Arial" panose="020B0604020202020204" pitchFamily="34" charset="0"/>
            </a:endParaRPr>
          </a:p>
          <a:p>
            <a:pPr marL="285750" indent="-285750" algn="just" rtl="0" fontAlgn="base">
              <a:buFont typeface="Arial" panose="020B0604020202020204" pitchFamily="34" charset="0"/>
              <a:buChar char="•"/>
            </a:pPr>
            <a:r>
              <a:rPr lang="en-US" sz="1800" b="0" i="0" u="none" strike="noStrike" dirty="0">
                <a:solidFill>
                  <a:srgbClr val="374151"/>
                </a:solidFill>
                <a:effectLst/>
                <a:latin typeface="Söhne"/>
              </a:rPr>
              <a:t>A duplicate bug or defect refers to an issue or problem that has been reported </a:t>
            </a:r>
            <a:r>
              <a:rPr lang="en-US" sz="1800" b="1" i="0" u="none" strike="noStrike" dirty="0">
                <a:solidFill>
                  <a:srgbClr val="FF0000"/>
                </a:solidFill>
                <a:effectLst/>
                <a:latin typeface="Söhne"/>
              </a:rPr>
              <a:t>multiple times </a:t>
            </a:r>
            <a:r>
              <a:rPr lang="en-US" sz="1800" b="0" i="0" u="none" strike="noStrike" dirty="0">
                <a:solidFill>
                  <a:srgbClr val="374151"/>
                </a:solidFill>
                <a:effectLst/>
                <a:latin typeface="Söhne"/>
              </a:rPr>
              <a:t>within a software development or testing process. It occurs when </a:t>
            </a:r>
            <a:r>
              <a:rPr lang="en-US" sz="1800" b="1" i="0" u="none" strike="noStrike" dirty="0">
                <a:solidFill>
                  <a:srgbClr val="FF0000"/>
                </a:solidFill>
                <a:effectLst/>
                <a:latin typeface="Söhne"/>
              </a:rPr>
              <a:t>two or more individuals identify </a:t>
            </a:r>
            <a:r>
              <a:rPr lang="en-US" sz="1800" b="0" i="0" u="none" strike="noStrike" dirty="0">
                <a:solidFill>
                  <a:srgbClr val="374151"/>
                </a:solidFill>
                <a:effectLst/>
                <a:latin typeface="Söhne"/>
              </a:rPr>
              <a:t>and report the same bug independently.</a:t>
            </a:r>
            <a:r>
              <a:rPr lang="en-US" sz="1800" b="0" i="0" dirty="0">
                <a:solidFill>
                  <a:srgbClr val="374151"/>
                </a:solidFill>
                <a:effectLst/>
                <a:latin typeface="Söhne"/>
              </a:rPr>
              <a:t>​</a:t>
            </a:r>
          </a:p>
          <a:p>
            <a:pPr algn="just" rtl="0" fontAlgn="base"/>
            <a:endParaRPr lang="en-US" sz="1800" b="0" i="0" dirty="0">
              <a:solidFill>
                <a:srgbClr val="374151"/>
              </a:solidFill>
              <a:effectLst/>
              <a:latin typeface="Söhne"/>
            </a:endParaRPr>
          </a:p>
          <a:p>
            <a:pPr marL="285750" indent="-285750" algn="just" rtl="0" fontAlgn="base">
              <a:buFont typeface="Arial" panose="020B0604020202020204" pitchFamily="34" charset="0"/>
              <a:buChar char="•"/>
            </a:pPr>
            <a:r>
              <a:rPr lang="en-US" dirty="0">
                <a:solidFill>
                  <a:srgbClr val="374151"/>
                </a:solidFill>
                <a:latin typeface="Söhne"/>
              </a:rPr>
              <a:t>Duplicate defects leads to </a:t>
            </a:r>
            <a:r>
              <a:rPr lang="en-US" b="1" dirty="0">
                <a:solidFill>
                  <a:srgbClr val="FF0000"/>
                </a:solidFill>
                <a:latin typeface="Söhne"/>
              </a:rPr>
              <a:t>Redundancy and waste of resources​, Confusion and inefficiency​, Delayed bug fixing​, Decreased productivity​, and Inaccurate bug metrics​</a:t>
            </a:r>
          </a:p>
          <a:p>
            <a:pPr marL="285750" indent="-285750" algn="just" rtl="0" fontAlgn="base">
              <a:buFont typeface="Arial" panose="020B0604020202020204" pitchFamily="34" charset="0"/>
              <a:buChar char="•"/>
            </a:pPr>
            <a:endParaRPr lang="en-US" dirty="0">
              <a:solidFill>
                <a:srgbClr val="374151"/>
              </a:solidFill>
              <a:latin typeface="Söhne"/>
            </a:endParaRPr>
          </a:p>
          <a:p>
            <a:pPr marL="285750" indent="-285750" algn="just" rtl="0" fontAlgn="base">
              <a:buFont typeface="Arial" panose="020B0604020202020204" pitchFamily="34" charset="0"/>
              <a:buChar char="•"/>
            </a:pPr>
            <a:r>
              <a:rPr lang="en-US" sz="1800" b="1" i="0" u="none" strike="noStrike" dirty="0">
                <a:effectLst/>
                <a:latin typeface="Söhne"/>
              </a:rPr>
              <a:t>Duplicate bug detection </a:t>
            </a:r>
            <a:r>
              <a:rPr lang="en-US" sz="1800" b="0" i="0" u="none" strike="noStrike" dirty="0">
                <a:solidFill>
                  <a:srgbClr val="374151"/>
                </a:solidFill>
                <a:effectLst/>
                <a:latin typeface="Söhne"/>
              </a:rPr>
              <a:t>ensures</a:t>
            </a:r>
          </a:p>
          <a:p>
            <a:pPr lvl="1" algn="just" fontAlgn="base">
              <a:buFont typeface="Arial" panose="020B0604020202020204" pitchFamily="34" charset="0"/>
              <a:buChar char="•"/>
            </a:pPr>
            <a:r>
              <a:rPr lang="en-US" b="1" i="0" u="none" strike="noStrike" dirty="0">
                <a:solidFill>
                  <a:schemeClr val="accent6"/>
                </a:solidFill>
                <a:effectLst/>
                <a:latin typeface="Söhne"/>
              </a:rPr>
              <a:t>Consistency</a:t>
            </a:r>
            <a:r>
              <a:rPr lang="en-US" b="0" i="0" u="none" strike="noStrike" dirty="0">
                <a:solidFill>
                  <a:schemeClr val="accent6"/>
                </a:solidFill>
                <a:effectLst/>
                <a:latin typeface="Söhne"/>
              </a:rPr>
              <a:t>: </a:t>
            </a:r>
            <a:r>
              <a:rPr lang="en-US" b="0" i="0" u="none" strike="noStrike" dirty="0">
                <a:solidFill>
                  <a:srgbClr val="374151"/>
                </a:solidFill>
                <a:effectLst/>
                <a:latin typeface="Söhne"/>
              </a:rPr>
              <a:t>Ensures consistent bug reporting and tracking, avoiding redundant efforts and improving resource allocation.</a:t>
            </a:r>
            <a:r>
              <a:rPr lang="en-US" b="0" i="0" dirty="0">
                <a:solidFill>
                  <a:srgbClr val="374151"/>
                </a:solidFill>
                <a:effectLst/>
                <a:latin typeface="Söhne"/>
              </a:rPr>
              <a:t>​</a:t>
            </a:r>
            <a:endParaRPr lang="en-US" b="0" i="0" dirty="0">
              <a:solidFill>
                <a:srgbClr val="000000"/>
              </a:solidFill>
              <a:effectLst/>
              <a:latin typeface="Arial" panose="020B0604020202020204" pitchFamily="34" charset="0"/>
            </a:endParaRPr>
          </a:p>
          <a:p>
            <a:pPr lvl="1" algn="just" fontAlgn="base">
              <a:buFont typeface="Arial" panose="020B0604020202020204" pitchFamily="34" charset="0"/>
              <a:buChar char="•"/>
            </a:pPr>
            <a:r>
              <a:rPr lang="en-US" b="1" i="0" u="none" strike="noStrike" dirty="0">
                <a:solidFill>
                  <a:schemeClr val="accent6"/>
                </a:solidFill>
                <a:effectLst/>
                <a:latin typeface="Söhne"/>
              </a:rPr>
              <a:t>Efficiency</a:t>
            </a:r>
            <a:r>
              <a:rPr lang="en-US" b="0" i="0" u="none" strike="noStrike" dirty="0">
                <a:solidFill>
                  <a:schemeClr val="accent6"/>
                </a:solidFill>
                <a:effectLst/>
                <a:latin typeface="Söhne"/>
              </a:rPr>
              <a:t>: </a:t>
            </a:r>
            <a:r>
              <a:rPr lang="en-US" b="0" i="0" u="none" strike="noStrike" dirty="0">
                <a:solidFill>
                  <a:srgbClr val="374151"/>
                </a:solidFill>
                <a:effectLst/>
                <a:latin typeface="Söhne"/>
              </a:rPr>
              <a:t>Identifying similar bugs streamlines bug management, allowing developers to focus on unique issues and enhancing overall productivity.</a:t>
            </a:r>
            <a:r>
              <a:rPr lang="en-US" b="0" i="0" dirty="0">
                <a:solidFill>
                  <a:srgbClr val="374151"/>
                </a:solidFill>
                <a:effectLst/>
                <a:latin typeface="Söhne"/>
              </a:rPr>
              <a:t>​</a:t>
            </a:r>
            <a:endParaRPr lang="en-US" b="0" i="0" dirty="0">
              <a:solidFill>
                <a:srgbClr val="000000"/>
              </a:solidFill>
              <a:effectLst/>
              <a:latin typeface="Arial" panose="020B0604020202020204" pitchFamily="34" charset="0"/>
            </a:endParaRPr>
          </a:p>
          <a:p>
            <a:pPr lvl="1" algn="just" fontAlgn="base">
              <a:buFont typeface="Arial" panose="020B0604020202020204" pitchFamily="34" charset="0"/>
              <a:buChar char="•"/>
            </a:pPr>
            <a:r>
              <a:rPr lang="en-US" b="1" i="0" u="none" strike="noStrike" dirty="0">
                <a:solidFill>
                  <a:schemeClr val="accent6"/>
                </a:solidFill>
                <a:effectLst/>
                <a:latin typeface="Söhne"/>
              </a:rPr>
              <a:t>Quality Assurance</a:t>
            </a:r>
            <a:r>
              <a:rPr lang="en-US" b="0" i="0" u="none" strike="noStrike" dirty="0">
                <a:solidFill>
                  <a:schemeClr val="accent6"/>
                </a:solidFill>
                <a:effectLst/>
                <a:latin typeface="Söhne"/>
              </a:rPr>
              <a:t>: </a:t>
            </a:r>
            <a:r>
              <a:rPr lang="en-US" b="0" i="0" u="none" strike="noStrike" dirty="0">
                <a:solidFill>
                  <a:srgbClr val="374151"/>
                </a:solidFill>
                <a:effectLst/>
                <a:latin typeface="Söhne"/>
              </a:rPr>
              <a:t>Detecting duplicate bugs helps uncover patterns and root causes, enabling informed decisions for software improvement and reliability.</a:t>
            </a:r>
            <a:r>
              <a:rPr lang="en-US" b="0" i="0" dirty="0">
                <a:solidFill>
                  <a:srgbClr val="374151"/>
                </a:solidFill>
                <a:effectLst/>
                <a:latin typeface="Söhne"/>
              </a:rPr>
              <a:t>​</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548423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C907BC-BD8D-E6A9-0702-CB180AD3001A}"/>
              </a:ext>
            </a:extLst>
          </p:cNvPr>
          <p:cNvSpPr/>
          <p:nvPr/>
        </p:nvSpPr>
        <p:spPr>
          <a:xfrm>
            <a:off x="0" y="6492874"/>
            <a:ext cx="12192000" cy="365126"/>
          </a:xfrm>
          <a:prstGeom prst="rect">
            <a:avLst/>
          </a:prstGeom>
          <a:gradFill flip="none" rotWithShape="1">
            <a:gsLst>
              <a:gs pos="0">
                <a:srgbClr val="7030A0"/>
              </a:gs>
              <a:gs pos="99000">
                <a:srgbClr val="6E72FC"/>
              </a:gs>
            </a:gsLst>
            <a:lin ang="0" scaled="1"/>
            <a:tileRect/>
          </a:gra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HCLTech Roobert" pitchFamily="50" charset="0"/>
              <a:ea typeface="+mn-ea"/>
              <a:cs typeface="HCLTech Roobert" pitchFamily="50" charset="0"/>
            </a:endParaRPr>
          </a:p>
        </p:txBody>
      </p:sp>
      <p:sp>
        <p:nvSpPr>
          <p:cNvPr id="4" name="Rectangle 3">
            <a:extLst>
              <a:ext uri="{FF2B5EF4-FFF2-40B4-BE49-F238E27FC236}">
                <a16:creationId xmlns:a16="http://schemas.microsoft.com/office/drawing/2014/main" id="{DF715EB0-95F7-9A98-10B0-13E33F80B034}"/>
              </a:ext>
            </a:extLst>
          </p:cNvPr>
          <p:cNvSpPr/>
          <p:nvPr/>
        </p:nvSpPr>
        <p:spPr>
          <a:xfrm>
            <a:off x="0" y="0"/>
            <a:ext cx="12192000" cy="642250"/>
          </a:xfrm>
          <a:prstGeom prst="rect">
            <a:avLst/>
          </a:prstGeom>
          <a:gradFill flip="none" rotWithShape="1">
            <a:gsLst>
              <a:gs pos="0">
                <a:srgbClr val="7030A0"/>
              </a:gs>
              <a:gs pos="99000">
                <a:srgbClr val="6E72FC"/>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HCLTech Roobert" pitchFamily="50" charset="0"/>
                <a:ea typeface="+mn-ea"/>
                <a:cs typeface="HCLTech Roobert" pitchFamily="50" charset="0"/>
              </a:rPr>
              <a:t>Duplicate Defect Identification Using Gen AI - Approach</a:t>
            </a:r>
          </a:p>
        </p:txBody>
      </p:sp>
      <p:pic>
        <p:nvPicPr>
          <p:cNvPr id="9" name="object 5">
            <a:extLst>
              <a:ext uri="{FF2B5EF4-FFF2-40B4-BE49-F238E27FC236}">
                <a16:creationId xmlns:a16="http://schemas.microsoft.com/office/drawing/2014/main" id="{50CA24AE-5C1A-5787-809B-AE8AC30ECB58}"/>
              </a:ext>
            </a:extLst>
          </p:cNvPr>
          <p:cNvPicPr/>
          <p:nvPr/>
        </p:nvPicPr>
        <p:blipFill>
          <a:blip r:embed="rId3" cstate="screen">
            <a:extLst>
              <a:ext uri="{28A0092B-C50C-407E-A947-70E740481C1C}">
                <a14:useLocalDpi xmlns:a14="http://schemas.microsoft.com/office/drawing/2010/main"/>
              </a:ext>
            </a:extLst>
          </a:blip>
          <a:stretch>
            <a:fillRect/>
          </a:stretch>
        </p:blipFill>
        <p:spPr>
          <a:xfrm>
            <a:off x="10007600" y="210155"/>
            <a:ext cx="1997520" cy="221940"/>
          </a:xfrm>
          <a:prstGeom prst="rect">
            <a:avLst/>
          </a:prstGeom>
        </p:spPr>
      </p:pic>
      <p:sp>
        <p:nvSpPr>
          <p:cNvPr id="18" name="Footer Placeholder 17">
            <a:extLst>
              <a:ext uri="{FF2B5EF4-FFF2-40B4-BE49-F238E27FC236}">
                <a16:creationId xmlns:a16="http://schemas.microsoft.com/office/drawing/2014/main" id="{CC3E7225-E573-8802-D637-B68B5BE69F93}"/>
              </a:ext>
            </a:extLst>
          </p:cNvPr>
          <p:cNvSpPr>
            <a:spLocks noGrp="1"/>
          </p:cNvSpPr>
          <p:nvPr>
            <p:ph type="ftr" sz="quarter" idx="11"/>
          </p:nvPr>
        </p:nvSpPr>
        <p:spPr>
          <a:xfrm>
            <a:off x="4038600" y="6492875"/>
            <a:ext cx="4114800" cy="365125"/>
          </a:xfrm>
          <a:effectLst>
            <a:outerShdw blurRad="50800" dist="38100" dir="5400000" algn="t" rotWithShape="0">
              <a:prstClr val="black">
                <a:alpha val="40000"/>
              </a:prstClr>
            </a:outerShdw>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HCLTech Roobert Medium" pitchFamily="50" charset="0"/>
                <a:ea typeface="+mn-ea"/>
                <a:cs typeface="HCLTech Roobert Medium" pitchFamily="50" charset="0"/>
              </a:rPr>
              <a:t>ERS EBT MODE-2 | DIGITAL ENGINEERING</a:t>
            </a:r>
          </a:p>
        </p:txBody>
      </p:sp>
      <p:sp>
        <p:nvSpPr>
          <p:cNvPr id="19" name="Slide Number Placeholder 18">
            <a:extLst>
              <a:ext uri="{FF2B5EF4-FFF2-40B4-BE49-F238E27FC236}">
                <a16:creationId xmlns:a16="http://schemas.microsoft.com/office/drawing/2014/main" id="{14BCA678-0F7C-0C24-CF9B-EC13508FDAFD}"/>
              </a:ext>
            </a:extLst>
          </p:cNvPr>
          <p:cNvSpPr>
            <a:spLocks noGrp="1"/>
          </p:cNvSpPr>
          <p:nvPr>
            <p:ph type="sldNum" sz="quarter" idx="12"/>
          </p:nvPr>
        </p:nvSpPr>
        <p:spPr>
          <a:xfrm>
            <a:off x="9256644"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73D9DB-5D48-412B-B161-1CF3723B5E6C}"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15CB0F4D-EA53-3F2E-2757-BEBB294AC152}"/>
              </a:ext>
            </a:extLst>
          </p:cNvPr>
          <p:cNvSpPr>
            <a:spLocks noGrp="1"/>
          </p:cNvSpPr>
          <p:nvPr>
            <p:ph type="dt" sz="half" idx="10"/>
          </p:nvPr>
        </p:nvSpPr>
        <p:spPr>
          <a:xfrm>
            <a:off x="192156" y="6492875"/>
            <a:ext cx="2743200" cy="365125"/>
          </a:xfrm>
          <a:effectLst>
            <a:outerShdw blurRad="50800" dist="38100" dir="5400000" algn="t" rotWithShape="0">
              <a:prstClr val="black">
                <a:alpha val="40000"/>
              </a:prstClr>
            </a:outerShdw>
          </a:effectLst>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Copyright © 2022 HCL Technologies</a:t>
            </a:r>
          </a:p>
        </p:txBody>
      </p:sp>
      <p:sp>
        <p:nvSpPr>
          <p:cNvPr id="7" name="Slide Number Placeholder 3">
            <a:extLst>
              <a:ext uri="{FF2B5EF4-FFF2-40B4-BE49-F238E27FC236}">
                <a16:creationId xmlns:a16="http://schemas.microsoft.com/office/drawing/2014/main" id="{1C9011A1-DD46-3F83-40B3-CBF3E0D7F3BC}"/>
              </a:ext>
            </a:extLst>
          </p:cNvPr>
          <p:cNvSpPr txBox="1">
            <a:spLocks/>
          </p:cNvSpPr>
          <p:nvPr/>
        </p:nvSpPr>
        <p:spPr>
          <a:xfrm>
            <a:off x="0" y="-64168"/>
            <a:ext cx="0" cy="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C6B855E-966B-4E1A-B2AD-0C7203557E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D8158ACF-F9C6-A07C-1E5E-2425302F09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8653" y="1888679"/>
            <a:ext cx="621275" cy="621275"/>
          </a:xfrm>
          <a:prstGeom prst="rect">
            <a:avLst/>
          </a:prstGeom>
        </p:spPr>
      </p:pic>
      <p:sp>
        <p:nvSpPr>
          <p:cNvPr id="26" name="Rounded Rectangle 4">
            <a:extLst>
              <a:ext uri="{FF2B5EF4-FFF2-40B4-BE49-F238E27FC236}">
                <a16:creationId xmlns:a16="http://schemas.microsoft.com/office/drawing/2014/main" id="{2CFC782E-49DC-291D-FF82-FE4F6191561B}"/>
              </a:ext>
            </a:extLst>
          </p:cNvPr>
          <p:cNvSpPr/>
          <p:nvPr/>
        </p:nvSpPr>
        <p:spPr>
          <a:xfrm>
            <a:off x="1333674" y="2295811"/>
            <a:ext cx="1271233" cy="642250"/>
          </a:xfrm>
          <a:prstGeom prst="roundRect">
            <a:avLst>
              <a:gd name="adj" fmla="val 3738"/>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Defect Log</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BD227CD6-9D63-A414-97A9-DBBCCF60F99B}"/>
              </a:ext>
            </a:extLst>
          </p:cNvPr>
          <p:cNvCxnSpPr>
            <a:cxnSpLocks/>
          </p:cNvCxnSpPr>
          <p:nvPr/>
        </p:nvCxnSpPr>
        <p:spPr>
          <a:xfrm>
            <a:off x="4437605" y="2100490"/>
            <a:ext cx="6672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F1297FC6-32DE-AB1A-9802-3A6BEBD4A617}"/>
              </a:ext>
            </a:extLst>
          </p:cNvPr>
          <p:cNvPicPr>
            <a:picLocks noChangeAspect="1"/>
          </p:cNvPicPr>
          <p:nvPr/>
        </p:nvPicPr>
        <p:blipFill>
          <a:blip r:embed="rId5"/>
          <a:stretch>
            <a:fillRect/>
          </a:stretch>
        </p:blipFill>
        <p:spPr>
          <a:xfrm>
            <a:off x="3836623" y="1851242"/>
            <a:ext cx="569794" cy="5697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9" name="Rounded Rectangle 4">
            <a:extLst>
              <a:ext uri="{FF2B5EF4-FFF2-40B4-BE49-F238E27FC236}">
                <a16:creationId xmlns:a16="http://schemas.microsoft.com/office/drawing/2014/main" id="{84BB235A-DD8E-0BD8-10CF-FC3814D27B5E}"/>
              </a:ext>
            </a:extLst>
          </p:cNvPr>
          <p:cNvSpPr/>
          <p:nvPr/>
        </p:nvSpPr>
        <p:spPr>
          <a:xfrm>
            <a:off x="4680301" y="2506426"/>
            <a:ext cx="1648096" cy="642250"/>
          </a:xfrm>
          <a:prstGeom prst="roundRect">
            <a:avLst>
              <a:gd name="adj" fmla="val 3738"/>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Duplicate Defect Relational Table</a:t>
            </a:r>
          </a:p>
        </p:txBody>
      </p:sp>
      <p:sp>
        <p:nvSpPr>
          <p:cNvPr id="56" name="Rounded Rectangle 4">
            <a:extLst>
              <a:ext uri="{FF2B5EF4-FFF2-40B4-BE49-F238E27FC236}">
                <a16:creationId xmlns:a16="http://schemas.microsoft.com/office/drawing/2014/main" id="{AAEDD8BF-DD11-D103-1E1D-9A6F713D88B4}"/>
              </a:ext>
            </a:extLst>
          </p:cNvPr>
          <p:cNvSpPr/>
          <p:nvPr/>
        </p:nvSpPr>
        <p:spPr>
          <a:xfrm>
            <a:off x="3554443" y="2270447"/>
            <a:ext cx="1271233" cy="642250"/>
          </a:xfrm>
          <a:prstGeom prst="roundRect">
            <a:avLst>
              <a:gd name="adj" fmla="val 3738"/>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Gen AI (LLM)</a:t>
            </a:r>
          </a:p>
        </p:txBody>
      </p:sp>
      <p:sp>
        <p:nvSpPr>
          <p:cNvPr id="58" name="Rounded Rectangle 4">
            <a:extLst>
              <a:ext uri="{FF2B5EF4-FFF2-40B4-BE49-F238E27FC236}">
                <a16:creationId xmlns:a16="http://schemas.microsoft.com/office/drawing/2014/main" id="{49ED5734-5E82-3C6D-BB0C-5C0056EBCEF1}"/>
              </a:ext>
            </a:extLst>
          </p:cNvPr>
          <p:cNvSpPr/>
          <p:nvPr/>
        </p:nvSpPr>
        <p:spPr>
          <a:xfrm>
            <a:off x="402067" y="5603982"/>
            <a:ext cx="2605696" cy="453443"/>
          </a:xfrm>
          <a:prstGeom prst="roundRect">
            <a:avLst>
              <a:gd name="adj" fmla="val 3738"/>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LLM</a:t>
            </a:r>
            <a:r>
              <a:rPr lang="en-US" sz="1400" dirty="0">
                <a:solidFill>
                  <a:prstClr val="black"/>
                </a:solidFill>
                <a:latin typeface="Calibri" panose="020F0502020204030204"/>
              </a:rPr>
              <a:t> – Large Language Model</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2" descr="Table icon">
            <a:extLst>
              <a:ext uri="{FF2B5EF4-FFF2-40B4-BE49-F238E27FC236}">
                <a16:creationId xmlns:a16="http://schemas.microsoft.com/office/drawing/2014/main" id="{AED48F17-592C-5647-19DA-954B2E0478A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550" t="21009" r="15675" b="18906"/>
          <a:stretch/>
        </p:blipFill>
        <p:spPr bwMode="auto">
          <a:xfrm>
            <a:off x="5141320" y="1762601"/>
            <a:ext cx="876155" cy="74382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285CE0C-2184-5B62-BB97-42B73A38015F}"/>
              </a:ext>
            </a:extLst>
          </p:cNvPr>
          <p:cNvSpPr txBox="1"/>
          <p:nvPr/>
        </p:nvSpPr>
        <p:spPr>
          <a:xfrm>
            <a:off x="1080058" y="2835937"/>
            <a:ext cx="1914525" cy="461665"/>
          </a:xfrm>
          <a:prstGeom prst="rect">
            <a:avLst/>
          </a:prstGeom>
          <a:noFill/>
          <a:ln>
            <a:solidFill>
              <a:schemeClr val="tx1"/>
            </a:solidFill>
          </a:ln>
        </p:spPr>
        <p:txBody>
          <a:bodyPr wrap="square" rtlCol="0">
            <a:spAutoFit/>
          </a:bodyPr>
          <a:lstStyle/>
          <a:p>
            <a:r>
              <a:rPr lang="en-US" sz="1200" dirty="0"/>
              <a:t>Flag all the duplicate defect sentences and form a table</a:t>
            </a:r>
          </a:p>
        </p:txBody>
      </p:sp>
      <p:sp>
        <p:nvSpPr>
          <p:cNvPr id="21" name="Rounded Rectangle 4">
            <a:extLst>
              <a:ext uri="{FF2B5EF4-FFF2-40B4-BE49-F238E27FC236}">
                <a16:creationId xmlns:a16="http://schemas.microsoft.com/office/drawing/2014/main" id="{7142F7C7-2FE1-949D-81DE-8B837E42A336}"/>
              </a:ext>
            </a:extLst>
          </p:cNvPr>
          <p:cNvSpPr/>
          <p:nvPr/>
        </p:nvSpPr>
        <p:spPr>
          <a:xfrm>
            <a:off x="1378002" y="3297603"/>
            <a:ext cx="1271233" cy="365126"/>
          </a:xfrm>
          <a:prstGeom prst="roundRect">
            <a:avLst>
              <a:gd name="adj" fmla="val 3738"/>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Prompt</a:t>
            </a:r>
          </a:p>
        </p:txBody>
      </p:sp>
      <p:sp>
        <p:nvSpPr>
          <p:cNvPr id="23" name="TextBox 22">
            <a:extLst>
              <a:ext uri="{FF2B5EF4-FFF2-40B4-BE49-F238E27FC236}">
                <a16:creationId xmlns:a16="http://schemas.microsoft.com/office/drawing/2014/main" id="{4BCD85F8-0020-1E52-396F-CE1C94C247CF}"/>
              </a:ext>
            </a:extLst>
          </p:cNvPr>
          <p:cNvSpPr txBox="1"/>
          <p:nvPr/>
        </p:nvSpPr>
        <p:spPr>
          <a:xfrm>
            <a:off x="1658653" y="3749060"/>
            <a:ext cx="741687" cy="276999"/>
          </a:xfrm>
          <a:prstGeom prst="rect">
            <a:avLst/>
          </a:prstGeom>
          <a:noFill/>
          <a:ln>
            <a:solidFill>
              <a:schemeClr val="tx1"/>
            </a:solidFill>
          </a:ln>
        </p:spPr>
        <p:txBody>
          <a:bodyPr wrap="square" rtlCol="0">
            <a:spAutoFit/>
          </a:bodyPr>
          <a:lstStyle/>
          <a:p>
            <a:r>
              <a:rPr lang="en-US" sz="1200" dirty="0"/>
              <a:t>*** ***</a:t>
            </a:r>
          </a:p>
        </p:txBody>
      </p:sp>
      <p:sp>
        <p:nvSpPr>
          <p:cNvPr id="27" name="Rounded Rectangle 4">
            <a:extLst>
              <a:ext uri="{FF2B5EF4-FFF2-40B4-BE49-F238E27FC236}">
                <a16:creationId xmlns:a16="http://schemas.microsoft.com/office/drawing/2014/main" id="{57FFA7F2-2B1E-D157-5A56-FE2A13511E3B}"/>
              </a:ext>
            </a:extLst>
          </p:cNvPr>
          <p:cNvSpPr/>
          <p:nvPr/>
        </p:nvSpPr>
        <p:spPr>
          <a:xfrm>
            <a:off x="1152465" y="4011678"/>
            <a:ext cx="1633741" cy="365126"/>
          </a:xfrm>
          <a:prstGeom prst="roundRect">
            <a:avLst>
              <a:gd name="adj" fmla="val 3738"/>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Parsing Instruction</a:t>
            </a:r>
          </a:p>
        </p:txBody>
      </p:sp>
      <p:cxnSp>
        <p:nvCxnSpPr>
          <p:cNvPr id="32" name="Connector: Elbow 31">
            <a:extLst>
              <a:ext uri="{FF2B5EF4-FFF2-40B4-BE49-F238E27FC236}">
                <a16:creationId xmlns:a16="http://schemas.microsoft.com/office/drawing/2014/main" id="{2F1624E9-3D18-497A-47D9-7F5E684CA821}"/>
              </a:ext>
            </a:extLst>
          </p:cNvPr>
          <p:cNvCxnSpPr>
            <a:stCxn id="25" idx="3"/>
          </p:cNvCxnSpPr>
          <p:nvPr/>
        </p:nvCxnSpPr>
        <p:spPr>
          <a:xfrm flipV="1">
            <a:off x="2279928" y="1888679"/>
            <a:ext cx="1556695" cy="31063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nector: Elbow 35">
            <a:extLst>
              <a:ext uri="{FF2B5EF4-FFF2-40B4-BE49-F238E27FC236}">
                <a16:creationId xmlns:a16="http://schemas.microsoft.com/office/drawing/2014/main" id="{7F1C2B51-6759-F736-D677-E27DFB523474}"/>
              </a:ext>
            </a:extLst>
          </p:cNvPr>
          <p:cNvCxnSpPr>
            <a:endCxn id="5" idx="1"/>
          </p:cNvCxnSpPr>
          <p:nvPr/>
        </p:nvCxnSpPr>
        <p:spPr>
          <a:xfrm flipV="1">
            <a:off x="2991807" y="2136139"/>
            <a:ext cx="844816" cy="93074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1" name="Connector: Elbow 40">
            <a:extLst>
              <a:ext uri="{FF2B5EF4-FFF2-40B4-BE49-F238E27FC236}">
                <a16:creationId xmlns:a16="http://schemas.microsoft.com/office/drawing/2014/main" id="{31D0BE6C-7078-503B-0781-7B1DA0E4317C}"/>
              </a:ext>
            </a:extLst>
          </p:cNvPr>
          <p:cNvCxnSpPr>
            <a:stCxn id="23" idx="3"/>
            <a:endCxn id="5" idx="1"/>
          </p:cNvCxnSpPr>
          <p:nvPr/>
        </p:nvCxnSpPr>
        <p:spPr>
          <a:xfrm flipV="1">
            <a:off x="2400340" y="2136139"/>
            <a:ext cx="1436283" cy="1751421"/>
          </a:xfrm>
          <a:prstGeom prst="bentConnector3">
            <a:avLst>
              <a:gd name="adj1" fmla="val 83822"/>
            </a:avLst>
          </a:prstGeom>
          <a:ln>
            <a:tailEnd type="triangle"/>
          </a:ln>
        </p:spPr>
        <p:style>
          <a:lnRef idx="1">
            <a:schemeClr val="dk1"/>
          </a:lnRef>
          <a:fillRef idx="0">
            <a:schemeClr val="dk1"/>
          </a:fillRef>
          <a:effectRef idx="0">
            <a:schemeClr val="dk1"/>
          </a:effectRef>
          <a:fontRef idx="minor">
            <a:schemeClr val="tx1"/>
          </a:fontRef>
        </p:style>
      </p:cxnSp>
      <p:pic>
        <p:nvPicPr>
          <p:cNvPr id="61" name="Picture 2" descr="Table icon">
            <a:extLst>
              <a:ext uri="{FF2B5EF4-FFF2-40B4-BE49-F238E27FC236}">
                <a16:creationId xmlns:a16="http://schemas.microsoft.com/office/drawing/2014/main" id="{D844CCA5-911E-68E7-F73B-CE34257B39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550" t="21009" r="15675" b="18906"/>
          <a:stretch/>
        </p:blipFill>
        <p:spPr bwMode="auto">
          <a:xfrm>
            <a:off x="8612326" y="1122495"/>
            <a:ext cx="705763" cy="599168"/>
          </a:xfrm>
          <a:prstGeom prst="rect">
            <a:avLst/>
          </a:prstGeom>
          <a:noFill/>
          <a:extLst>
            <a:ext uri="{909E8E84-426E-40DD-AFC4-6F175D3DCCD1}">
              <a14:hiddenFill xmlns:a14="http://schemas.microsoft.com/office/drawing/2010/main">
                <a:solidFill>
                  <a:srgbClr val="FFFFFF"/>
                </a:solidFill>
              </a14:hiddenFill>
            </a:ext>
          </a:extLst>
        </p:spPr>
      </p:pic>
      <p:sp>
        <p:nvSpPr>
          <p:cNvPr id="63" name="Rounded Rectangle 4">
            <a:extLst>
              <a:ext uri="{FF2B5EF4-FFF2-40B4-BE49-F238E27FC236}">
                <a16:creationId xmlns:a16="http://schemas.microsoft.com/office/drawing/2014/main" id="{160CC067-3091-4E75-D960-DE54883608D2}"/>
              </a:ext>
            </a:extLst>
          </p:cNvPr>
          <p:cNvSpPr/>
          <p:nvPr/>
        </p:nvSpPr>
        <p:spPr>
          <a:xfrm>
            <a:off x="8130088" y="1540208"/>
            <a:ext cx="1648096" cy="642250"/>
          </a:xfrm>
          <a:prstGeom prst="roundRect">
            <a:avLst>
              <a:gd name="adj" fmla="val 3738"/>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Original Defects</a:t>
            </a:r>
          </a:p>
        </p:txBody>
      </p:sp>
      <p:pic>
        <p:nvPicPr>
          <p:cNvPr id="1024" name="Picture 2" descr="Table icon">
            <a:extLst>
              <a:ext uri="{FF2B5EF4-FFF2-40B4-BE49-F238E27FC236}">
                <a16:creationId xmlns:a16="http://schemas.microsoft.com/office/drawing/2014/main" id="{13D3254A-C54B-F62D-87C0-56F8B5242AE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550" t="21009" r="15675" b="18906"/>
          <a:stretch/>
        </p:blipFill>
        <p:spPr bwMode="auto">
          <a:xfrm>
            <a:off x="8628948" y="2669515"/>
            <a:ext cx="705763" cy="599168"/>
          </a:xfrm>
          <a:prstGeom prst="rect">
            <a:avLst/>
          </a:prstGeom>
          <a:noFill/>
          <a:extLst>
            <a:ext uri="{909E8E84-426E-40DD-AFC4-6F175D3DCCD1}">
              <a14:hiddenFill xmlns:a14="http://schemas.microsoft.com/office/drawing/2010/main">
                <a:solidFill>
                  <a:srgbClr val="FFFFFF"/>
                </a:solidFill>
              </a14:hiddenFill>
            </a:ext>
          </a:extLst>
        </p:spPr>
      </p:pic>
      <p:sp>
        <p:nvSpPr>
          <p:cNvPr id="1025" name="Rounded Rectangle 4">
            <a:extLst>
              <a:ext uri="{FF2B5EF4-FFF2-40B4-BE49-F238E27FC236}">
                <a16:creationId xmlns:a16="http://schemas.microsoft.com/office/drawing/2014/main" id="{8514ABCB-B04A-6C8E-ADB8-02D8559EAECC}"/>
              </a:ext>
            </a:extLst>
          </p:cNvPr>
          <p:cNvSpPr/>
          <p:nvPr/>
        </p:nvSpPr>
        <p:spPr>
          <a:xfrm>
            <a:off x="8228627" y="3113490"/>
            <a:ext cx="1648096" cy="642250"/>
          </a:xfrm>
          <a:prstGeom prst="roundRect">
            <a:avLst>
              <a:gd name="adj" fmla="val 3738"/>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Duplicate Defects</a:t>
            </a:r>
          </a:p>
        </p:txBody>
      </p:sp>
      <p:pic>
        <p:nvPicPr>
          <p:cNvPr id="15" name="Picture 14">
            <a:extLst>
              <a:ext uri="{FF2B5EF4-FFF2-40B4-BE49-F238E27FC236}">
                <a16:creationId xmlns:a16="http://schemas.microsoft.com/office/drawing/2014/main" id="{CD633B73-D506-B2B8-325B-0FF3F5E142DF}"/>
              </a:ext>
            </a:extLst>
          </p:cNvPr>
          <p:cNvPicPr>
            <a:picLocks noChangeAspect="1"/>
          </p:cNvPicPr>
          <p:nvPr/>
        </p:nvPicPr>
        <p:blipFill>
          <a:blip r:embed="rId5"/>
          <a:stretch>
            <a:fillRect/>
          </a:stretch>
        </p:blipFill>
        <p:spPr>
          <a:xfrm>
            <a:off x="6926294" y="1844113"/>
            <a:ext cx="569794" cy="5697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a:extLst>
              <a:ext uri="{FF2B5EF4-FFF2-40B4-BE49-F238E27FC236}">
                <a16:creationId xmlns:a16="http://schemas.microsoft.com/office/drawing/2014/main" id="{3F8F3FA6-A1CC-8866-6C48-7D1FD85C9917}"/>
              </a:ext>
            </a:extLst>
          </p:cNvPr>
          <p:cNvPicPr>
            <a:picLocks noChangeAspect="1"/>
          </p:cNvPicPr>
          <p:nvPr/>
        </p:nvPicPr>
        <p:blipFill>
          <a:blip r:embed="rId7"/>
          <a:stretch>
            <a:fillRect/>
          </a:stretch>
        </p:blipFill>
        <p:spPr>
          <a:xfrm>
            <a:off x="5036524" y="4288510"/>
            <a:ext cx="621275" cy="715052"/>
          </a:xfrm>
          <a:prstGeom prst="rect">
            <a:avLst/>
          </a:prstGeom>
        </p:spPr>
      </p:pic>
      <p:cxnSp>
        <p:nvCxnSpPr>
          <p:cNvPr id="22" name="Straight Arrow Connector 21">
            <a:extLst>
              <a:ext uri="{FF2B5EF4-FFF2-40B4-BE49-F238E27FC236}">
                <a16:creationId xmlns:a16="http://schemas.microsoft.com/office/drawing/2014/main" id="{AC954569-FC50-34E6-7EC5-5461D60CEB3B}"/>
              </a:ext>
            </a:extLst>
          </p:cNvPr>
          <p:cNvCxnSpPr>
            <a:cxnSpLocks/>
            <a:stCxn id="8" idx="3"/>
            <a:endCxn id="15" idx="1"/>
          </p:cNvCxnSpPr>
          <p:nvPr/>
        </p:nvCxnSpPr>
        <p:spPr>
          <a:xfrm flipV="1">
            <a:off x="6017475" y="2129010"/>
            <a:ext cx="908819" cy="55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Rounded Rectangle 4">
            <a:extLst>
              <a:ext uri="{FF2B5EF4-FFF2-40B4-BE49-F238E27FC236}">
                <a16:creationId xmlns:a16="http://schemas.microsoft.com/office/drawing/2014/main" id="{3317B153-5B44-A555-03EA-95D14EF0183D}"/>
              </a:ext>
            </a:extLst>
          </p:cNvPr>
          <p:cNvSpPr/>
          <p:nvPr/>
        </p:nvSpPr>
        <p:spPr>
          <a:xfrm>
            <a:off x="6642895" y="2348390"/>
            <a:ext cx="1271233" cy="642250"/>
          </a:xfrm>
          <a:prstGeom prst="roundRect">
            <a:avLst>
              <a:gd name="adj" fmla="val 3738"/>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Gen AI (LLM)</a:t>
            </a:r>
          </a:p>
        </p:txBody>
      </p:sp>
      <p:sp>
        <p:nvSpPr>
          <p:cNvPr id="34" name="Rounded Rectangle 4">
            <a:extLst>
              <a:ext uri="{FF2B5EF4-FFF2-40B4-BE49-F238E27FC236}">
                <a16:creationId xmlns:a16="http://schemas.microsoft.com/office/drawing/2014/main" id="{A6E790F2-1279-D55F-D703-50D256DBDB18}"/>
              </a:ext>
            </a:extLst>
          </p:cNvPr>
          <p:cNvSpPr/>
          <p:nvPr/>
        </p:nvSpPr>
        <p:spPr>
          <a:xfrm>
            <a:off x="4530290" y="4985970"/>
            <a:ext cx="1633741" cy="365126"/>
          </a:xfrm>
          <a:prstGeom prst="roundRect">
            <a:avLst>
              <a:gd name="adj" fmla="val 3738"/>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Prompt Engineer</a:t>
            </a:r>
          </a:p>
        </p:txBody>
      </p:sp>
      <p:sp>
        <p:nvSpPr>
          <p:cNvPr id="35" name="TextBox 34">
            <a:extLst>
              <a:ext uri="{FF2B5EF4-FFF2-40B4-BE49-F238E27FC236}">
                <a16:creationId xmlns:a16="http://schemas.microsoft.com/office/drawing/2014/main" id="{87EFE757-C1D9-C31B-63C2-08DBBAFAD60E}"/>
              </a:ext>
            </a:extLst>
          </p:cNvPr>
          <p:cNvSpPr txBox="1"/>
          <p:nvPr/>
        </p:nvSpPr>
        <p:spPr>
          <a:xfrm>
            <a:off x="4337871" y="3211620"/>
            <a:ext cx="1914525" cy="461665"/>
          </a:xfrm>
          <a:prstGeom prst="rect">
            <a:avLst/>
          </a:prstGeom>
          <a:noFill/>
          <a:ln>
            <a:solidFill>
              <a:schemeClr val="tx1"/>
            </a:solidFill>
          </a:ln>
        </p:spPr>
        <p:txBody>
          <a:bodyPr wrap="square" rtlCol="0">
            <a:spAutoFit/>
          </a:bodyPr>
          <a:lstStyle/>
          <a:p>
            <a:pPr algn="just"/>
            <a:r>
              <a:rPr lang="en-US" sz="1200" dirty="0"/>
              <a:t>Choose the best defect description in each group</a:t>
            </a:r>
          </a:p>
        </p:txBody>
      </p:sp>
      <p:cxnSp>
        <p:nvCxnSpPr>
          <p:cNvPr id="38" name="Connector: Elbow 37">
            <a:extLst>
              <a:ext uri="{FF2B5EF4-FFF2-40B4-BE49-F238E27FC236}">
                <a16:creationId xmlns:a16="http://schemas.microsoft.com/office/drawing/2014/main" id="{AABF4CF3-49FF-2B2A-A839-74CD023BC03D}"/>
              </a:ext>
            </a:extLst>
          </p:cNvPr>
          <p:cNvCxnSpPr>
            <a:stCxn id="35" idx="3"/>
            <a:endCxn id="15" idx="2"/>
          </p:cNvCxnSpPr>
          <p:nvPr/>
        </p:nvCxnSpPr>
        <p:spPr>
          <a:xfrm flipV="1">
            <a:off x="6252396" y="2413907"/>
            <a:ext cx="958795" cy="102854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nector: Elbow 42">
            <a:extLst>
              <a:ext uri="{FF2B5EF4-FFF2-40B4-BE49-F238E27FC236}">
                <a16:creationId xmlns:a16="http://schemas.microsoft.com/office/drawing/2014/main" id="{A2057EF0-B060-B72C-4F38-BB1BC713C57E}"/>
              </a:ext>
            </a:extLst>
          </p:cNvPr>
          <p:cNvCxnSpPr>
            <a:cxnSpLocks/>
            <a:stCxn id="20" idx="1"/>
            <a:endCxn id="17" idx="1"/>
          </p:cNvCxnSpPr>
          <p:nvPr/>
        </p:nvCxnSpPr>
        <p:spPr>
          <a:xfrm rot="10800000">
            <a:off x="1080058" y="3066770"/>
            <a:ext cx="3956466" cy="1579266"/>
          </a:xfrm>
          <a:prstGeom prst="bentConnector3">
            <a:avLst>
              <a:gd name="adj1" fmla="val 105778"/>
            </a:avLst>
          </a:prstGeom>
          <a:ln>
            <a:tailEnd type="triangle"/>
          </a:ln>
        </p:spPr>
        <p:style>
          <a:lnRef idx="1">
            <a:schemeClr val="dk1"/>
          </a:lnRef>
          <a:fillRef idx="0">
            <a:schemeClr val="dk1"/>
          </a:fillRef>
          <a:effectRef idx="0">
            <a:schemeClr val="dk1"/>
          </a:effectRef>
          <a:fontRef idx="minor">
            <a:schemeClr val="tx1"/>
          </a:fontRef>
        </p:style>
      </p:cxnSp>
      <p:cxnSp>
        <p:nvCxnSpPr>
          <p:cNvPr id="47" name="Connector: Elbow 46">
            <a:extLst>
              <a:ext uri="{FF2B5EF4-FFF2-40B4-BE49-F238E27FC236}">
                <a16:creationId xmlns:a16="http://schemas.microsoft.com/office/drawing/2014/main" id="{8DF9217E-C55F-BF1C-B9A3-274202E69A6B}"/>
              </a:ext>
            </a:extLst>
          </p:cNvPr>
          <p:cNvCxnSpPr>
            <a:stCxn id="20" idx="3"/>
            <a:endCxn id="35" idx="2"/>
          </p:cNvCxnSpPr>
          <p:nvPr/>
        </p:nvCxnSpPr>
        <p:spPr>
          <a:xfrm flipH="1" flipV="1">
            <a:off x="5295134" y="3673285"/>
            <a:ext cx="362665" cy="972751"/>
          </a:xfrm>
          <a:prstGeom prst="bentConnector4">
            <a:avLst>
              <a:gd name="adj1" fmla="val -63033"/>
              <a:gd name="adj2" fmla="val 68377"/>
            </a:avLst>
          </a:prstGeom>
          <a:ln>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01F5177F-67CA-42B8-A918-F39FE9F69790}"/>
              </a:ext>
            </a:extLst>
          </p:cNvPr>
          <p:cNvCxnSpPr>
            <a:stCxn id="15" idx="3"/>
            <a:endCxn id="61" idx="1"/>
          </p:cNvCxnSpPr>
          <p:nvPr/>
        </p:nvCxnSpPr>
        <p:spPr>
          <a:xfrm flipV="1">
            <a:off x="7496088" y="1422079"/>
            <a:ext cx="1116238" cy="70693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623C41B8-E163-3453-A614-24BDEC22E050}"/>
              </a:ext>
            </a:extLst>
          </p:cNvPr>
          <p:cNvCxnSpPr>
            <a:stCxn id="15" idx="3"/>
            <a:endCxn id="1024" idx="1"/>
          </p:cNvCxnSpPr>
          <p:nvPr/>
        </p:nvCxnSpPr>
        <p:spPr>
          <a:xfrm>
            <a:off x="7496088" y="2129010"/>
            <a:ext cx="1132860" cy="84008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52" name="Rounded Rectangle 4">
            <a:extLst>
              <a:ext uri="{FF2B5EF4-FFF2-40B4-BE49-F238E27FC236}">
                <a16:creationId xmlns:a16="http://schemas.microsoft.com/office/drawing/2014/main" id="{4360275E-7B4D-542D-BB41-FD3EF8ABE626}"/>
              </a:ext>
            </a:extLst>
          </p:cNvPr>
          <p:cNvSpPr/>
          <p:nvPr/>
        </p:nvSpPr>
        <p:spPr>
          <a:xfrm>
            <a:off x="4093096" y="3600063"/>
            <a:ext cx="1271233" cy="365126"/>
          </a:xfrm>
          <a:prstGeom prst="roundRect">
            <a:avLst>
              <a:gd name="adj" fmla="val 3738"/>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Prompt</a:t>
            </a:r>
          </a:p>
        </p:txBody>
      </p:sp>
      <p:pic>
        <p:nvPicPr>
          <p:cNvPr id="13" name="Picture 12">
            <a:extLst>
              <a:ext uri="{FF2B5EF4-FFF2-40B4-BE49-F238E27FC236}">
                <a16:creationId xmlns:a16="http://schemas.microsoft.com/office/drawing/2014/main" id="{C86F45E8-BD61-2898-21D3-B628A65C1F1A}"/>
              </a:ext>
            </a:extLst>
          </p:cNvPr>
          <p:cNvPicPr>
            <a:picLocks noChangeAspect="1"/>
          </p:cNvPicPr>
          <p:nvPr/>
        </p:nvPicPr>
        <p:blipFill>
          <a:blip r:embed="rId7"/>
          <a:stretch>
            <a:fillRect/>
          </a:stretch>
        </p:blipFill>
        <p:spPr>
          <a:xfrm>
            <a:off x="9876723" y="1965376"/>
            <a:ext cx="621275" cy="715052"/>
          </a:xfrm>
          <a:prstGeom prst="rect">
            <a:avLst/>
          </a:prstGeom>
        </p:spPr>
      </p:pic>
      <p:cxnSp>
        <p:nvCxnSpPr>
          <p:cNvPr id="37" name="Connector: Elbow 36">
            <a:extLst>
              <a:ext uri="{FF2B5EF4-FFF2-40B4-BE49-F238E27FC236}">
                <a16:creationId xmlns:a16="http://schemas.microsoft.com/office/drawing/2014/main" id="{1F12E824-6251-B629-25ED-719714462401}"/>
              </a:ext>
            </a:extLst>
          </p:cNvPr>
          <p:cNvCxnSpPr>
            <a:cxnSpLocks/>
            <a:stCxn id="61" idx="3"/>
            <a:endCxn id="13" idx="0"/>
          </p:cNvCxnSpPr>
          <p:nvPr/>
        </p:nvCxnSpPr>
        <p:spPr>
          <a:xfrm>
            <a:off x="9318089" y="1422079"/>
            <a:ext cx="869272" cy="54329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735771CF-281D-1D91-CEFE-84BF3754F831}"/>
              </a:ext>
            </a:extLst>
          </p:cNvPr>
          <p:cNvCxnSpPr>
            <a:stCxn id="1024" idx="3"/>
            <a:endCxn id="13" idx="2"/>
          </p:cNvCxnSpPr>
          <p:nvPr/>
        </p:nvCxnSpPr>
        <p:spPr>
          <a:xfrm flipV="1">
            <a:off x="9334711" y="2680428"/>
            <a:ext cx="852650" cy="28867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57" name="Rounded Rectangle 4">
            <a:extLst>
              <a:ext uri="{FF2B5EF4-FFF2-40B4-BE49-F238E27FC236}">
                <a16:creationId xmlns:a16="http://schemas.microsoft.com/office/drawing/2014/main" id="{115589A9-D864-45FA-B090-67ECAE9F33F0}"/>
              </a:ext>
            </a:extLst>
          </p:cNvPr>
          <p:cNvSpPr/>
          <p:nvPr/>
        </p:nvSpPr>
        <p:spPr>
          <a:xfrm>
            <a:off x="9876723" y="4466459"/>
            <a:ext cx="1648096" cy="642250"/>
          </a:xfrm>
          <a:prstGeom prst="roundRect">
            <a:avLst>
              <a:gd name="adj" fmla="val 3738"/>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Final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Defects Log</a:t>
            </a:r>
          </a:p>
        </p:txBody>
      </p:sp>
      <p:cxnSp>
        <p:nvCxnSpPr>
          <p:cNvPr id="60" name="Connector: Elbow 59">
            <a:extLst>
              <a:ext uri="{FF2B5EF4-FFF2-40B4-BE49-F238E27FC236}">
                <a16:creationId xmlns:a16="http://schemas.microsoft.com/office/drawing/2014/main" id="{1393E959-ECE2-BE6C-626C-5A366525BA3C}"/>
              </a:ext>
            </a:extLst>
          </p:cNvPr>
          <p:cNvCxnSpPr>
            <a:stCxn id="13" idx="3"/>
          </p:cNvCxnSpPr>
          <p:nvPr/>
        </p:nvCxnSpPr>
        <p:spPr>
          <a:xfrm>
            <a:off x="10497998" y="2322902"/>
            <a:ext cx="191235" cy="170315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62" name="Rounded Rectangle 4">
            <a:extLst>
              <a:ext uri="{FF2B5EF4-FFF2-40B4-BE49-F238E27FC236}">
                <a16:creationId xmlns:a16="http://schemas.microsoft.com/office/drawing/2014/main" id="{4ACECF86-0CA3-C540-82F5-8695DE61EB20}"/>
              </a:ext>
            </a:extLst>
          </p:cNvPr>
          <p:cNvSpPr/>
          <p:nvPr/>
        </p:nvSpPr>
        <p:spPr>
          <a:xfrm>
            <a:off x="8553619" y="2197052"/>
            <a:ext cx="1633741" cy="365126"/>
          </a:xfrm>
          <a:prstGeom prst="roundRect">
            <a:avLst>
              <a:gd name="adj" fmla="val 3738"/>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Test Engineer</a:t>
            </a:r>
          </a:p>
        </p:txBody>
      </p:sp>
      <p:sp>
        <p:nvSpPr>
          <p:cNvPr id="1026" name="Rounded Rectangle 4">
            <a:extLst>
              <a:ext uri="{FF2B5EF4-FFF2-40B4-BE49-F238E27FC236}">
                <a16:creationId xmlns:a16="http://schemas.microsoft.com/office/drawing/2014/main" id="{641B595A-74B4-A66F-B2FC-8AB5869DBDFE}"/>
              </a:ext>
            </a:extLst>
          </p:cNvPr>
          <p:cNvSpPr/>
          <p:nvPr/>
        </p:nvSpPr>
        <p:spPr>
          <a:xfrm>
            <a:off x="9167438" y="1152751"/>
            <a:ext cx="1633741" cy="365126"/>
          </a:xfrm>
          <a:prstGeom prst="roundRect">
            <a:avLst>
              <a:gd name="adj" fmla="val 3738"/>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Review</a:t>
            </a:r>
          </a:p>
        </p:txBody>
      </p:sp>
      <p:sp>
        <p:nvSpPr>
          <p:cNvPr id="1027" name="Rounded Rectangle 4">
            <a:extLst>
              <a:ext uri="{FF2B5EF4-FFF2-40B4-BE49-F238E27FC236}">
                <a16:creationId xmlns:a16="http://schemas.microsoft.com/office/drawing/2014/main" id="{91077176-3773-7B90-D67F-EE4852712D7B}"/>
              </a:ext>
            </a:extLst>
          </p:cNvPr>
          <p:cNvSpPr/>
          <p:nvPr/>
        </p:nvSpPr>
        <p:spPr>
          <a:xfrm>
            <a:off x="9229834" y="2943094"/>
            <a:ext cx="1633741" cy="365126"/>
          </a:xfrm>
          <a:prstGeom prst="roundRect">
            <a:avLst>
              <a:gd name="adj" fmla="val 3738"/>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Review</a:t>
            </a:r>
          </a:p>
        </p:txBody>
      </p:sp>
      <p:pic>
        <p:nvPicPr>
          <p:cNvPr id="1029" name="Picture 1028">
            <a:extLst>
              <a:ext uri="{FF2B5EF4-FFF2-40B4-BE49-F238E27FC236}">
                <a16:creationId xmlns:a16="http://schemas.microsoft.com/office/drawing/2014/main" id="{02DBCD9D-93D9-3FF8-65C2-C0474D7342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78595" y="4031439"/>
            <a:ext cx="621275" cy="621275"/>
          </a:xfrm>
          <a:prstGeom prst="rect">
            <a:avLst/>
          </a:prstGeom>
        </p:spPr>
      </p:pic>
    </p:spTree>
    <p:extLst>
      <p:ext uri="{BB962C8B-B14F-4D97-AF65-F5344CB8AC3E}">
        <p14:creationId xmlns:p14="http://schemas.microsoft.com/office/powerpoint/2010/main" val="4179176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C907BC-BD8D-E6A9-0702-CB180AD3001A}"/>
              </a:ext>
            </a:extLst>
          </p:cNvPr>
          <p:cNvSpPr/>
          <p:nvPr/>
        </p:nvSpPr>
        <p:spPr>
          <a:xfrm>
            <a:off x="0" y="6492874"/>
            <a:ext cx="12192000" cy="365126"/>
          </a:xfrm>
          <a:prstGeom prst="rect">
            <a:avLst/>
          </a:prstGeom>
          <a:gradFill flip="none" rotWithShape="1">
            <a:gsLst>
              <a:gs pos="0">
                <a:srgbClr val="7030A0"/>
              </a:gs>
              <a:gs pos="99000">
                <a:srgbClr val="6E72FC"/>
              </a:gs>
            </a:gsLst>
            <a:lin ang="0" scaled="1"/>
            <a:tileRect/>
          </a:gra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HCLTech Roobert" pitchFamily="50" charset="0"/>
              <a:ea typeface="+mn-ea"/>
              <a:cs typeface="HCLTech Roobert" pitchFamily="50" charset="0"/>
            </a:endParaRPr>
          </a:p>
        </p:txBody>
      </p:sp>
      <p:sp>
        <p:nvSpPr>
          <p:cNvPr id="4" name="Rectangle 3">
            <a:extLst>
              <a:ext uri="{FF2B5EF4-FFF2-40B4-BE49-F238E27FC236}">
                <a16:creationId xmlns:a16="http://schemas.microsoft.com/office/drawing/2014/main" id="{DF715EB0-95F7-9A98-10B0-13E33F80B034}"/>
              </a:ext>
            </a:extLst>
          </p:cNvPr>
          <p:cNvSpPr/>
          <p:nvPr/>
        </p:nvSpPr>
        <p:spPr>
          <a:xfrm>
            <a:off x="0" y="0"/>
            <a:ext cx="12192000" cy="642250"/>
          </a:xfrm>
          <a:prstGeom prst="rect">
            <a:avLst/>
          </a:prstGeom>
          <a:gradFill flip="none" rotWithShape="1">
            <a:gsLst>
              <a:gs pos="0">
                <a:srgbClr val="7030A0"/>
              </a:gs>
              <a:gs pos="99000">
                <a:srgbClr val="6E72FC"/>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white"/>
                </a:solidFill>
                <a:effectLst>
                  <a:outerShdw blurRad="50800" dist="38100" dir="2700000" algn="tl" rotWithShape="0">
                    <a:prstClr val="black">
                      <a:alpha val="40000"/>
                    </a:prstClr>
                  </a:outerShdw>
                </a:effectLst>
                <a:latin typeface="HCLTech Roobert" pitchFamily="50" charset="0"/>
                <a:cs typeface="HCLTech Roobert" pitchFamily="50" charset="0"/>
              </a:rPr>
              <a:t>Case Study-1: Device Description</a:t>
            </a:r>
            <a:r>
              <a:rPr kumimoji="0" lang="en-US" sz="2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HCLTech Roobert" pitchFamily="50" charset="0"/>
                <a:ea typeface="+mn-ea"/>
                <a:cs typeface="HCLTech Roobert" pitchFamily="50" charset="0"/>
              </a:rPr>
              <a:t> – Blood Sample Analyzer</a:t>
            </a:r>
          </a:p>
        </p:txBody>
      </p:sp>
      <p:pic>
        <p:nvPicPr>
          <p:cNvPr id="9" name="object 5">
            <a:extLst>
              <a:ext uri="{FF2B5EF4-FFF2-40B4-BE49-F238E27FC236}">
                <a16:creationId xmlns:a16="http://schemas.microsoft.com/office/drawing/2014/main" id="{50CA24AE-5C1A-5787-809B-AE8AC30ECB58}"/>
              </a:ext>
            </a:extLst>
          </p:cNvPr>
          <p:cNvPicPr/>
          <p:nvPr/>
        </p:nvPicPr>
        <p:blipFill>
          <a:blip r:embed="rId3" cstate="screen">
            <a:extLst>
              <a:ext uri="{28A0092B-C50C-407E-A947-70E740481C1C}">
                <a14:useLocalDpi xmlns:a14="http://schemas.microsoft.com/office/drawing/2010/main"/>
              </a:ext>
            </a:extLst>
          </a:blip>
          <a:stretch>
            <a:fillRect/>
          </a:stretch>
        </p:blipFill>
        <p:spPr>
          <a:xfrm>
            <a:off x="10007600" y="210155"/>
            <a:ext cx="1997520" cy="221940"/>
          </a:xfrm>
          <a:prstGeom prst="rect">
            <a:avLst/>
          </a:prstGeom>
        </p:spPr>
      </p:pic>
      <p:sp>
        <p:nvSpPr>
          <p:cNvPr id="18" name="Footer Placeholder 17">
            <a:extLst>
              <a:ext uri="{FF2B5EF4-FFF2-40B4-BE49-F238E27FC236}">
                <a16:creationId xmlns:a16="http://schemas.microsoft.com/office/drawing/2014/main" id="{CC3E7225-E573-8802-D637-B68B5BE69F93}"/>
              </a:ext>
            </a:extLst>
          </p:cNvPr>
          <p:cNvSpPr>
            <a:spLocks noGrp="1"/>
          </p:cNvSpPr>
          <p:nvPr>
            <p:ph type="ftr" sz="quarter" idx="11"/>
          </p:nvPr>
        </p:nvSpPr>
        <p:spPr>
          <a:xfrm>
            <a:off x="4038600" y="6492875"/>
            <a:ext cx="4114800" cy="365125"/>
          </a:xfrm>
          <a:effectLst>
            <a:outerShdw blurRad="50800" dist="38100" dir="5400000" algn="t" rotWithShape="0">
              <a:prstClr val="black">
                <a:alpha val="40000"/>
              </a:prstClr>
            </a:outerShdw>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HCLTech Roobert Medium" pitchFamily="50" charset="0"/>
                <a:ea typeface="+mn-ea"/>
                <a:cs typeface="HCLTech Roobert Medium" pitchFamily="50" charset="0"/>
              </a:rPr>
              <a:t>ERS EBT MODE-2 | DIGITAL ENGINEERING</a:t>
            </a:r>
          </a:p>
        </p:txBody>
      </p:sp>
      <p:sp>
        <p:nvSpPr>
          <p:cNvPr id="19" name="Slide Number Placeholder 18">
            <a:extLst>
              <a:ext uri="{FF2B5EF4-FFF2-40B4-BE49-F238E27FC236}">
                <a16:creationId xmlns:a16="http://schemas.microsoft.com/office/drawing/2014/main" id="{14BCA678-0F7C-0C24-CF9B-EC13508FDAFD}"/>
              </a:ext>
            </a:extLst>
          </p:cNvPr>
          <p:cNvSpPr>
            <a:spLocks noGrp="1"/>
          </p:cNvSpPr>
          <p:nvPr>
            <p:ph type="sldNum" sz="quarter" idx="12"/>
          </p:nvPr>
        </p:nvSpPr>
        <p:spPr>
          <a:xfrm>
            <a:off x="9256644"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73D9DB-5D48-412B-B161-1CF3723B5E6C}"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15CB0F4D-EA53-3F2E-2757-BEBB294AC152}"/>
              </a:ext>
            </a:extLst>
          </p:cNvPr>
          <p:cNvSpPr>
            <a:spLocks noGrp="1"/>
          </p:cNvSpPr>
          <p:nvPr>
            <p:ph type="dt" sz="half" idx="10"/>
          </p:nvPr>
        </p:nvSpPr>
        <p:spPr>
          <a:xfrm>
            <a:off x="192156" y="6492875"/>
            <a:ext cx="2743200" cy="365125"/>
          </a:xfrm>
          <a:effectLst>
            <a:outerShdw blurRad="50800" dist="38100" dir="5400000" algn="t" rotWithShape="0">
              <a:prstClr val="black">
                <a:alpha val="40000"/>
              </a:prstClr>
            </a:outerShdw>
          </a:effectLst>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Copyright © 2022 HCL Technologies</a:t>
            </a:r>
          </a:p>
        </p:txBody>
      </p:sp>
      <p:sp>
        <p:nvSpPr>
          <p:cNvPr id="7" name="Slide Number Placeholder 3">
            <a:extLst>
              <a:ext uri="{FF2B5EF4-FFF2-40B4-BE49-F238E27FC236}">
                <a16:creationId xmlns:a16="http://schemas.microsoft.com/office/drawing/2014/main" id="{1C9011A1-DD46-3F83-40B3-CBF3E0D7F3BC}"/>
              </a:ext>
            </a:extLst>
          </p:cNvPr>
          <p:cNvSpPr txBox="1">
            <a:spLocks/>
          </p:cNvSpPr>
          <p:nvPr/>
        </p:nvSpPr>
        <p:spPr>
          <a:xfrm>
            <a:off x="0" y="-64168"/>
            <a:ext cx="0" cy="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C6B855E-966B-4E1A-B2AD-0C7203557E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2" descr="Roche LightCycler 480 II - BIOTECON Diagnostics BIOTECON Diagnostics">
            <a:extLst>
              <a:ext uri="{FF2B5EF4-FFF2-40B4-BE49-F238E27FC236}">
                <a16:creationId xmlns:a16="http://schemas.microsoft.com/office/drawing/2014/main" id="{6FB486B9-8C27-9C80-D43C-404E2CBD76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8388" y="733425"/>
            <a:ext cx="2687856" cy="2382832"/>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4">
            <a:extLst>
              <a:ext uri="{FF2B5EF4-FFF2-40B4-BE49-F238E27FC236}">
                <a16:creationId xmlns:a16="http://schemas.microsoft.com/office/drawing/2014/main" id="{BAF9D75B-FDBD-6DED-57A7-5BA2B78DF94D}"/>
              </a:ext>
            </a:extLst>
          </p:cNvPr>
          <p:cNvSpPr/>
          <p:nvPr/>
        </p:nvSpPr>
        <p:spPr>
          <a:xfrm>
            <a:off x="5076825" y="1459137"/>
            <a:ext cx="1595987" cy="931408"/>
          </a:xfrm>
          <a:prstGeom prst="roundRect">
            <a:avLst>
              <a:gd name="adj" fmla="val 373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Instrument Software</a:t>
            </a:r>
          </a:p>
        </p:txBody>
      </p:sp>
      <p:pic>
        <p:nvPicPr>
          <p:cNvPr id="12" name="Picture 11">
            <a:extLst>
              <a:ext uri="{FF2B5EF4-FFF2-40B4-BE49-F238E27FC236}">
                <a16:creationId xmlns:a16="http://schemas.microsoft.com/office/drawing/2014/main" id="{C89038E1-20AF-01C4-EFBF-D3B7D85B9D0E}"/>
              </a:ext>
            </a:extLst>
          </p:cNvPr>
          <p:cNvPicPr>
            <a:picLocks noChangeAspect="1"/>
          </p:cNvPicPr>
          <p:nvPr/>
        </p:nvPicPr>
        <p:blipFill>
          <a:blip r:embed="rId5"/>
          <a:stretch>
            <a:fillRect/>
          </a:stretch>
        </p:blipFill>
        <p:spPr>
          <a:xfrm>
            <a:off x="5334000" y="3040057"/>
            <a:ext cx="1087452" cy="1025150"/>
          </a:xfrm>
          <a:prstGeom prst="rect">
            <a:avLst/>
          </a:prstGeom>
        </p:spPr>
      </p:pic>
      <p:cxnSp>
        <p:nvCxnSpPr>
          <p:cNvPr id="14" name="Straight Arrow Connector 13">
            <a:extLst>
              <a:ext uri="{FF2B5EF4-FFF2-40B4-BE49-F238E27FC236}">
                <a16:creationId xmlns:a16="http://schemas.microsoft.com/office/drawing/2014/main" id="{446BCF47-4395-D1D8-1885-BE3A9ABBBDAC}"/>
              </a:ext>
            </a:extLst>
          </p:cNvPr>
          <p:cNvCxnSpPr>
            <a:stCxn id="10" idx="3"/>
          </p:cNvCxnSpPr>
          <p:nvPr/>
        </p:nvCxnSpPr>
        <p:spPr>
          <a:xfrm>
            <a:off x="6672812" y="1924841"/>
            <a:ext cx="71858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0A745480-41D1-2718-44DE-B8C73BF4B288}"/>
              </a:ext>
            </a:extLst>
          </p:cNvPr>
          <p:cNvCxnSpPr>
            <a:stCxn id="10" idx="2"/>
            <a:endCxn id="12" idx="0"/>
          </p:cNvCxnSpPr>
          <p:nvPr/>
        </p:nvCxnSpPr>
        <p:spPr>
          <a:xfrm>
            <a:off x="5874819" y="2390545"/>
            <a:ext cx="2907" cy="64951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95327B2-D962-363C-0CE3-2E557A844A35}"/>
              </a:ext>
            </a:extLst>
          </p:cNvPr>
          <p:cNvSpPr txBox="1"/>
          <p:nvPr/>
        </p:nvSpPr>
        <p:spPr>
          <a:xfrm>
            <a:off x="7304819" y="2870780"/>
            <a:ext cx="2561425" cy="338554"/>
          </a:xfrm>
          <a:prstGeom prst="rect">
            <a:avLst/>
          </a:prstGeom>
          <a:noFill/>
        </p:spPr>
        <p:txBody>
          <a:bodyPr wrap="square">
            <a:spAutoFit/>
          </a:bodyPr>
          <a:lstStyle/>
          <a:p>
            <a:pPr algn="ctr"/>
            <a:r>
              <a:rPr lang="en-US" sz="1600" dirty="0"/>
              <a:t>Blood Sample Analyzer</a:t>
            </a:r>
          </a:p>
        </p:txBody>
      </p:sp>
      <p:sp>
        <p:nvSpPr>
          <p:cNvPr id="24" name="TextBox 23">
            <a:extLst>
              <a:ext uri="{FF2B5EF4-FFF2-40B4-BE49-F238E27FC236}">
                <a16:creationId xmlns:a16="http://schemas.microsoft.com/office/drawing/2014/main" id="{05885750-BE4C-AAD1-20A0-4E45D1410DF6}"/>
              </a:ext>
            </a:extLst>
          </p:cNvPr>
          <p:cNvSpPr txBox="1"/>
          <p:nvPr/>
        </p:nvSpPr>
        <p:spPr>
          <a:xfrm>
            <a:off x="5076825" y="4041159"/>
            <a:ext cx="1595987" cy="338554"/>
          </a:xfrm>
          <a:prstGeom prst="rect">
            <a:avLst/>
          </a:prstGeom>
          <a:noFill/>
        </p:spPr>
        <p:txBody>
          <a:bodyPr wrap="square">
            <a:spAutoFit/>
          </a:bodyPr>
          <a:lstStyle/>
          <a:p>
            <a:pPr algn="ctr"/>
            <a:r>
              <a:rPr lang="en-US" sz="1600" dirty="0"/>
              <a:t>Touch Screen</a:t>
            </a:r>
          </a:p>
        </p:txBody>
      </p:sp>
      <p:pic>
        <p:nvPicPr>
          <p:cNvPr id="1026" name="Picture 2" descr="Keyboard, keypad, typing, writing icon - Download on Iconfinder">
            <a:extLst>
              <a:ext uri="{FF2B5EF4-FFF2-40B4-BE49-F238E27FC236}">
                <a16:creationId xmlns:a16="http://schemas.microsoft.com/office/drawing/2014/main" id="{5944190E-80EF-5158-354B-3121FC51EC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9303" b="7880"/>
          <a:stretch/>
        </p:blipFill>
        <p:spPr bwMode="auto">
          <a:xfrm>
            <a:off x="2133841" y="2400172"/>
            <a:ext cx="1215995" cy="6422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use PNG, Mouse Transparent Background, Page 2 - FreeIconsPNG">
            <a:extLst>
              <a:ext uri="{FF2B5EF4-FFF2-40B4-BE49-F238E27FC236}">
                <a16:creationId xmlns:a16="http://schemas.microsoft.com/office/drawing/2014/main" id="{E30287C1-C6E1-E213-B393-A0077A6EF9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1656" y="2452338"/>
            <a:ext cx="512883" cy="5128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mputer monitor flat icon PNG image. Download as SVG vector, EPS or ...">
            <a:extLst>
              <a:ext uri="{FF2B5EF4-FFF2-40B4-BE49-F238E27FC236}">
                <a16:creationId xmlns:a16="http://schemas.microsoft.com/office/drawing/2014/main" id="{108E221B-7195-B9B9-87CD-FA72B6AFC65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30" t="14979" r="4430" b="16033"/>
          <a:stretch/>
        </p:blipFill>
        <p:spPr bwMode="auto">
          <a:xfrm>
            <a:off x="2259129" y="818621"/>
            <a:ext cx="1230484" cy="93140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10A078D-61D1-4636-C366-F7AEAD502800}"/>
              </a:ext>
            </a:extLst>
          </p:cNvPr>
          <p:cNvSpPr txBox="1"/>
          <p:nvPr/>
        </p:nvSpPr>
        <p:spPr>
          <a:xfrm>
            <a:off x="1999351" y="2946980"/>
            <a:ext cx="1405768" cy="338554"/>
          </a:xfrm>
          <a:prstGeom prst="rect">
            <a:avLst/>
          </a:prstGeom>
          <a:noFill/>
        </p:spPr>
        <p:txBody>
          <a:bodyPr wrap="square">
            <a:spAutoFit/>
          </a:bodyPr>
          <a:lstStyle/>
          <a:p>
            <a:pPr algn="ctr"/>
            <a:r>
              <a:rPr lang="en-US" sz="1600" dirty="0"/>
              <a:t>Keyboard</a:t>
            </a:r>
          </a:p>
        </p:txBody>
      </p:sp>
      <p:sp>
        <p:nvSpPr>
          <p:cNvPr id="26" name="TextBox 25">
            <a:extLst>
              <a:ext uri="{FF2B5EF4-FFF2-40B4-BE49-F238E27FC236}">
                <a16:creationId xmlns:a16="http://schemas.microsoft.com/office/drawing/2014/main" id="{27F7A115-48EF-75B8-94EA-D138DA5CFC4B}"/>
              </a:ext>
            </a:extLst>
          </p:cNvPr>
          <p:cNvSpPr txBox="1"/>
          <p:nvPr/>
        </p:nvSpPr>
        <p:spPr>
          <a:xfrm>
            <a:off x="3025420" y="2965221"/>
            <a:ext cx="1405768" cy="338554"/>
          </a:xfrm>
          <a:prstGeom prst="rect">
            <a:avLst/>
          </a:prstGeom>
          <a:noFill/>
        </p:spPr>
        <p:txBody>
          <a:bodyPr wrap="square">
            <a:spAutoFit/>
          </a:bodyPr>
          <a:lstStyle/>
          <a:p>
            <a:pPr algn="ctr"/>
            <a:r>
              <a:rPr lang="en-US" sz="1600" dirty="0"/>
              <a:t>Mouse</a:t>
            </a:r>
          </a:p>
        </p:txBody>
      </p:sp>
      <p:sp>
        <p:nvSpPr>
          <p:cNvPr id="27" name="TextBox 26">
            <a:extLst>
              <a:ext uri="{FF2B5EF4-FFF2-40B4-BE49-F238E27FC236}">
                <a16:creationId xmlns:a16="http://schemas.microsoft.com/office/drawing/2014/main" id="{43A97BD5-D7A3-3EC4-CBAD-77DE13AD4711}"/>
              </a:ext>
            </a:extLst>
          </p:cNvPr>
          <p:cNvSpPr txBox="1"/>
          <p:nvPr/>
        </p:nvSpPr>
        <p:spPr>
          <a:xfrm>
            <a:off x="2014193" y="1719029"/>
            <a:ext cx="1720355" cy="338554"/>
          </a:xfrm>
          <a:prstGeom prst="rect">
            <a:avLst/>
          </a:prstGeom>
          <a:noFill/>
        </p:spPr>
        <p:txBody>
          <a:bodyPr wrap="square">
            <a:spAutoFit/>
          </a:bodyPr>
          <a:lstStyle/>
          <a:p>
            <a:pPr algn="ctr"/>
            <a:r>
              <a:rPr lang="en-US" sz="1600" dirty="0"/>
              <a:t>External Monitor</a:t>
            </a:r>
          </a:p>
        </p:txBody>
      </p:sp>
      <p:cxnSp>
        <p:nvCxnSpPr>
          <p:cNvPr id="29" name="Connector: Elbow 28">
            <a:extLst>
              <a:ext uri="{FF2B5EF4-FFF2-40B4-BE49-F238E27FC236}">
                <a16:creationId xmlns:a16="http://schemas.microsoft.com/office/drawing/2014/main" id="{D006F968-554E-28B1-0DE2-6B8BDDA8D57C}"/>
              </a:ext>
            </a:extLst>
          </p:cNvPr>
          <p:cNvCxnSpPr>
            <a:stCxn id="1026" idx="0"/>
          </p:cNvCxnSpPr>
          <p:nvPr/>
        </p:nvCxnSpPr>
        <p:spPr>
          <a:xfrm rot="5400000" flipH="1" flipV="1">
            <a:off x="3738038" y="1061385"/>
            <a:ext cx="342589" cy="2334986"/>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Connector: Elbow 30">
            <a:extLst>
              <a:ext uri="{FF2B5EF4-FFF2-40B4-BE49-F238E27FC236}">
                <a16:creationId xmlns:a16="http://schemas.microsoft.com/office/drawing/2014/main" id="{250E8523-622A-FFBB-0822-F1D341C973EE}"/>
              </a:ext>
            </a:extLst>
          </p:cNvPr>
          <p:cNvCxnSpPr>
            <a:stCxn id="1030" idx="0"/>
          </p:cNvCxnSpPr>
          <p:nvPr/>
        </p:nvCxnSpPr>
        <p:spPr>
          <a:xfrm rot="5400000" flipH="1" flipV="1">
            <a:off x="4281814" y="1657328"/>
            <a:ext cx="171295" cy="1418727"/>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Connector: Elbow 32">
            <a:extLst>
              <a:ext uri="{FF2B5EF4-FFF2-40B4-BE49-F238E27FC236}">
                <a16:creationId xmlns:a16="http://schemas.microsoft.com/office/drawing/2014/main" id="{15D202C3-BFFF-FFF9-FC9A-0B2CF0404ECC}"/>
              </a:ext>
            </a:extLst>
          </p:cNvPr>
          <p:cNvCxnSpPr>
            <a:endCxn id="1032" idx="3"/>
          </p:cNvCxnSpPr>
          <p:nvPr/>
        </p:nvCxnSpPr>
        <p:spPr>
          <a:xfrm rot="10800000">
            <a:off x="3489613" y="1284325"/>
            <a:ext cx="1587212" cy="344450"/>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pic>
        <p:nvPicPr>
          <p:cNvPr id="1034" name="Picture 10" descr="Clinic client, human, illness, medical treatment, patient, person, sick ...">
            <a:extLst>
              <a:ext uri="{FF2B5EF4-FFF2-40B4-BE49-F238E27FC236}">
                <a16:creationId xmlns:a16="http://schemas.microsoft.com/office/drawing/2014/main" id="{9D745FE1-578D-4B58-C5E9-F8ECA2C725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014902" y="3096601"/>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674CD06-A961-9017-C968-330AA5E8D69E}"/>
              </a:ext>
            </a:extLst>
          </p:cNvPr>
          <p:cNvSpPr txBox="1"/>
          <p:nvPr/>
        </p:nvSpPr>
        <p:spPr>
          <a:xfrm>
            <a:off x="321949" y="2380951"/>
            <a:ext cx="1595987" cy="338554"/>
          </a:xfrm>
          <a:prstGeom prst="rect">
            <a:avLst/>
          </a:prstGeom>
          <a:noFill/>
        </p:spPr>
        <p:txBody>
          <a:bodyPr wrap="square">
            <a:spAutoFit/>
          </a:bodyPr>
          <a:lstStyle/>
          <a:p>
            <a:pPr algn="ctr"/>
            <a:r>
              <a:rPr lang="en-US" sz="1600" dirty="0"/>
              <a:t>Operator</a:t>
            </a:r>
          </a:p>
        </p:txBody>
      </p:sp>
      <p:cxnSp>
        <p:nvCxnSpPr>
          <p:cNvPr id="36" name="Straight Arrow Connector 35">
            <a:extLst>
              <a:ext uri="{FF2B5EF4-FFF2-40B4-BE49-F238E27FC236}">
                <a16:creationId xmlns:a16="http://schemas.microsoft.com/office/drawing/2014/main" id="{03815280-53E9-F661-692C-16F6F9957DAE}"/>
              </a:ext>
            </a:extLst>
          </p:cNvPr>
          <p:cNvCxnSpPr>
            <a:stCxn id="1034" idx="1"/>
            <a:endCxn id="12" idx="1"/>
          </p:cNvCxnSpPr>
          <p:nvPr/>
        </p:nvCxnSpPr>
        <p:spPr>
          <a:xfrm flipV="1">
            <a:off x="4929302" y="3552632"/>
            <a:ext cx="404698" cy="1169"/>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pic>
        <p:nvPicPr>
          <p:cNvPr id="39" name="Picture 10" descr="Clinic client, human, illness, medical treatment, patient, person, sick ...">
            <a:extLst>
              <a:ext uri="{FF2B5EF4-FFF2-40B4-BE49-F238E27FC236}">
                <a16:creationId xmlns:a16="http://schemas.microsoft.com/office/drawing/2014/main" id="{BEBEC496-0364-3483-A455-2B4BAF174E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594217" y="1476145"/>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418B2AE-6969-4891-2BD3-A79704A0D2CF}"/>
              </a:ext>
            </a:extLst>
          </p:cNvPr>
          <p:cNvSpPr txBox="1"/>
          <p:nvPr/>
        </p:nvSpPr>
        <p:spPr>
          <a:xfrm>
            <a:off x="3738013" y="3948403"/>
            <a:ext cx="1595987" cy="338554"/>
          </a:xfrm>
          <a:prstGeom prst="rect">
            <a:avLst/>
          </a:prstGeom>
          <a:noFill/>
        </p:spPr>
        <p:txBody>
          <a:bodyPr wrap="square">
            <a:spAutoFit/>
          </a:bodyPr>
          <a:lstStyle/>
          <a:p>
            <a:pPr algn="ctr"/>
            <a:r>
              <a:rPr lang="en-US" sz="1600" dirty="0"/>
              <a:t>Operator</a:t>
            </a:r>
          </a:p>
        </p:txBody>
      </p:sp>
      <p:cxnSp>
        <p:nvCxnSpPr>
          <p:cNvPr id="41" name="Straight Arrow Connector 40">
            <a:extLst>
              <a:ext uri="{FF2B5EF4-FFF2-40B4-BE49-F238E27FC236}">
                <a16:creationId xmlns:a16="http://schemas.microsoft.com/office/drawing/2014/main" id="{EEF16F6E-8C83-8854-6372-DCE2F8EF1DA7}"/>
              </a:ext>
            </a:extLst>
          </p:cNvPr>
          <p:cNvCxnSpPr/>
          <p:nvPr/>
        </p:nvCxnSpPr>
        <p:spPr>
          <a:xfrm flipV="1">
            <a:off x="1543535" y="2133407"/>
            <a:ext cx="404698" cy="1169"/>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E5924896-DEFD-5B22-B421-EDF19FF45D2B}"/>
              </a:ext>
            </a:extLst>
          </p:cNvPr>
          <p:cNvSpPr txBox="1"/>
          <p:nvPr/>
        </p:nvSpPr>
        <p:spPr>
          <a:xfrm>
            <a:off x="769895" y="4474830"/>
            <a:ext cx="10652209"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Blood sample analyzer is medical device used to diagnose the blood samples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Runs tests on the blood samples based on the instructions from the operator and generates a report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Instrument software </a:t>
            </a:r>
          </a:p>
          <a:p>
            <a:pPr marL="742950" lvl="1" indent="-285750">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Calibri"/>
                <a:ea typeface="+mn-ea"/>
                <a:cs typeface="+mn-cs"/>
              </a:rPr>
              <a:t>used to get instructions from the operator, execute the test procedure, and display the report</a:t>
            </a:r>
          </a:p>
          <a:p>
            <a:pPr marL="742950" lvl="1" indent="-285750">
              <a:buFont typeface="Arial" panose="020B0604020202020204" pitchFamily="34" charset="0"/>
              <a:buChar char="•"/>
              <a:defRPr/>
            </a:pPr>
            <a:r>
              <a:rPr lang="en-US" dirty="0">
                <a:solidFill>
                  <a:prstClr val="black"/>
                </a:solidFill>
                <a:latin typeface="Calibri"/>
              </a:rPr>
              <a:t>Interfaces UI touch screen and provides options to interface external keyboard, mouse, and monitor for extended operations</a:t>
            </a:r>
            <a:endParaRPr kumimoji="0" lang="en-US"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3095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C907BC-BD8D-E6A9-0702-CB180AD3001A}"/>
              </a:ext>
            </a:extLst>
          </p:cNvPr>
          <p:cNvSpPr/>
          <p:nvPr/>
        </p:nvSpPr>
        <p:spPr>
          <a:xfrm>
            <a:off x="0" y="6492874"/>
            <a:ext cx="12192000" cy="365126"/>
          </a:xfrm>
          <a:prstGeom prst="rect">
            <a:avLst/>
          </a:prstGeom>
          <a:gradFill flip="none" rotWithShape="1">
            <a:gsLst>
              <a:gs pos="0">
                <a:srgbClr val="7030A0"/>
              </a:gs>
              <a:gs pos="99000">
                <a:srgbClr val="6E72FC"/>
              </a:gs>
            </a:gsLst>
            <a:lin ang="0" scaled="1"/>
            <a:tileRect/>
          </a:gra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HCLTech Roobert" pitchFamily="50" charset="0"/>
              <a:ea typeface="+mn-ea"/>
              <a:cs typeface="HCLTech Roobert" pitchFamily="50" charset="0"/>
            </a:endParaRPr>
          </a:p>
        </p:txBody>
      </p:sp>
      <p:sp>
        <p:nvSpPr>
          <p:cNvPr id="4" name="Rectangle 3">
            <a:extLst>
              <a:ext uri="{FF2B5EF4-FFF2-40B4-BE49-F238E27FC236}">
                <a16:creationId xmlns:a16="http://schemas.microsoft.com/office/drawing/2014/main" id="{DF715EB0-95F7-9A98-10B0-13E33F80B034}"/>
              </a:ext>
            </a:extLst>
          </p:cNvPr>
          <p:cNvSpPr/>
          <p:nvPr/>
        </p:nvSpPr>
        <p:spPr>
          <a:xfrm>
            <a:off x="0" y="0"/>
            <a:ext cx="12192000" cy="642250"/>
          </a:xfrm>
          <a:prstGeom prst="rect">
            <a:avLst/>
          </a:prstGeom>
          <a:gradFill flip="none" rotWithShape="1">
            <a:gsLst>
              <a:gs pos="0">
                <a:srgbClr val="7030A0"/>
              </a:gs>
              <a:gs pos="99000">
                <a:srgbClr val="6E72FC"/>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HCLTech Roobert" pitchFamily="50" charset="0"/>
                <a:ea typeface="+mn-ea"/>
                <a:cs typeface="HCLTech Roobert" pitchFamily="50" charset="0"/>
              </a:rPr>
              <a:t>Sample Defects - Instrument Software</a:t>
            </a:r>
          </a:p>
        </p:txBody>
      </p:sp>
      <p:pic>
        <p:nvPicPr>
          <p:cNvPr id="9" name="object 5">
            <a:extLst>
              <a:ext uri="{FF2B5EF4-FFF2-40B4-BE49-F238E27FC236}">
                <a16:creationId xmlns:a16="http://schemas.microsoft.com/office/drawing/2014/main" id="{50CA24AE-5C1A-5787-809B-AE8AC30ECB58}"/>
              </a:ext>
            </a:extLst>
          </p:cNvPr>
          <p:cNvPicPr/>
          <p:nvPr/>
        </p:nvPicPr>
        <p:blipFill>
          <a:blip r:embed="rId3" cstate="screen">
            <a:extLst>
              <a:ext uri="{28A0092B-C50C-407E-A947-70E740481C1C}">
                <a14:useLocalDpi xmlns:a14="http://schemas.microsoft.com/office/drawing/2010/main"/>
              </a:ext>
            </a:extLst>
          </a:blip>
          <a:stretch>
            <a:fillRect/>
          </a:stretch>
        </p:blipFill>
        <p:spPr>
          <a:xfrm>
            <a:off x="10007600" y="210155"/>
            <a:ext cx="1997520" cy="221940"/>
          </a:xfrm>
          <a:prstGeom prst="rect">
            <a:avLst/>
          </a:prstGeom>
        </p:spPr>
      </p:pic>
      <p:sp>
        <p:nvSpPr>
          <p:cNvPr id="18" name="Footer Placeholder 17">
            <a:extLst>
              <a:ext uri="{FF2B5EF4-FFF2-40B4-BE49-F238E27FC236}">
                <a16:creationId xmlns:a16="http://schemas.microsoft.com/office/drawing/2014/main" id="{CC3E7225-E573-8802-D637-B68B5BE69F93}"/>
              </a:ext>
            </a:extLst>
          </p:cNvPr>
          <p:cNvSpPr>
            <a:spLocks noGrp="1"/>
          </p:cNvSpPr>
          <p:nvPr>
            <p:ph type="ftr" sz="quarter" idx="11"/>
          </p:nvPr>
        </p:nvSpPr>
        <p:spPr>
          <a:xfrm>
            <a:off x="4038600" y="6492875"/>
            <a:ext cx="4114800" cy="365125"/>
          </a:xfrm>
          <a:effectLst>
            <a:outerShdw blurRad="50800" dist="38100" dir="5400000" algn="t" rotWithShape="0">
              <a:prstClr val="black">
                <a:alpha val="40000"/>
              </a:prstClr>
            </a:outerShdw>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HCLTech Roobert Medium" pitchFamily="50" charset="0"/>
                <a:ea typeface="+mn-ea"/>
                <a:cs typeface="HCLTech Roobert Medium" pitchFamily="50" charset="0"/>
              </a:rPr>
              <a:t>ERS EBT MODE-2 | DIGITAL ENGINEERING</a:t>
            </a:r>
          </a:p>
        </p:txBody>
      </p:sp>
      <p:sp>
        <p:nvSpPr>
          <p:cNvPr id="19" name="Slide Number Placeholder 18">
            <a:extLst>
              <a:ext uri="{FF2B5EF4-FFF2-40B4-BE49-F238E27FC236}">
                <a16:creationId xmlns:a16="http://schemas.microsoft.com/office/drawing/2014/main" id="{14BCA678-0F7C-0C24-CF9B-EC13508FDAFD}"/>
              </a:ext>
            </a:extLst>
          </p:cNvPr>
          <p:cNvSpPr>
            <a:spLocks noGrp="1"/>
          </p:cNvSpPr>
          <p:nvPr>
            <p:ph type="sldNum" sz="quarter" idx="12"/>
          </p:nvPr>
        </p:nvSpPr>
        <p:spPr>
          <a:xfrm>
            <a:off x="9256644"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73D9DB-5D48-412B-B161-1CF3723B5E6C}"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15CB0F4D-EA53-3F2E-2757-BEBB294AC152}"/>
              </a:ext>
            </a:extLst>
          </p:cNvPr>
          <p:cNvSpPr>
            <a:spLocks noGrp="1"/>
          </p:cNvSpPr>
          <p:nvPr>
            <p:ph type="dt" sz="half" idx="10"/>
          </p:nvPr>
        </p:nvSpPr>
        <p:spPr>
          <a:xfrm>
            <a:off x="192156" y="6492875"/>
            <a:ext cx="2743200" cy="365125"/>
          </a:xfrm>
          <a:effectLst>
            <a:outerShdw blurRad="50800" dist="38100" dir="5400000" algn="t" rotWithShape="0">
              <a:prstClr val="black">
                <a:alpha val="40000"/>
              </a:prstClr>
            </a:outerShdw>
          </a:effectLst>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Copyright © 2022 HCL Technologies</a:t>
            </a:r>
          </a:p>
        </p:txBody>
      </p:sp>
      <p:sp>
        <p:nvSpPr>
          <p:cNvPr id="7" name="Slide Number Placeholder 3">
            <a:extLst>
              <a:ext uri="{FF2B5EF4-FFF2-40B4-BE49-F238E27FC236}">
                <a16:creationId xmlns:a16="http://schemas.microsoft.com/office/drawing/2014/main" id="{1C9011A1-DD46-3F83-40B3-CBF3E0D7F3BC}"/>
              </a:ext>
            </a:extLst>
          </p:cNvPr>
          <p:cNvSpPr txBox="1">
            <a:spLocks/>
          </p:cNvSpPr>
          <p:nvPr/>
        </p:nvSpPr>
        <p:spPr>
          <a:xfrm>
            <a:off x="0" y="-64168"/>
            <a:ext cx="0" cy="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C6B855E-966B-4E1A-B2AD-0C7203557E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5" name="Table 5">
            <a:extLst>
              <a:ext uri="{FF2B5EF4-FFF2-40B4-BE49-F238E27FC236}">
                <a16:creationId xmlns:a16="http://schemas.microsoft.com/office/drawing/2014/main" id="{A4F6F283-6830-71E1-3FAC-B1A7FCB2CFE4}"/>
              </a:ext>
            </a:extLst>
          </p:cNvPr>
          <p:cNvGraphicFramePr>
            <a:graphicFrameLocks noGrp="1"/>
          </p:cNvGraphicFramePr>
          <p:nvPr>
            <p:extLst>
              <p:ext uri="{D42A27DB-BD31-4B8C-83A1-F6EECF244321}">
                <p14:modId xmlns:p14="http://schemas.microsoft.com/office/powerpoint/2010/main" val="2394083557"/>
              </p:ext>
            </p:extLst>
          </p:nvPr>
        </p:nvGraphicFramePr>
        <p:xfrm>
          <a:off x="590550" y="766276"/>
          <a:ext cx="11229011" cy="3337560"/>
        </p:xfrm>
        <a:graphic>
          <a:graphicData uri="http://schemas.openxmlformats.org/drawingml/2006/table">
            <a:tbl>
              <a:tblPr firstRow="1" bandRow="1">
                <a:tableStyleId>{5C22544A-7EE6-4342-B048-85BDC9FD1C3A}</a:tableStyleId>
              </a:tblPr>
              <a:tblGrid>
                <a:gridCol w="1857289">
                  <a:extLst>
                    <a:ext uri="{9D8B030D-6E8A-4147-A177-3AD203B41FA5}">
                      <a16:colId xmlns:a16="http://schemas.microsoft.com/office/drawing/2014/main" val="947545923"/>
                    </a:ext>
                  </a:extLst>
                </a:gridCol>
                <a:gridCol w="9371722">
                  <a:extLst>
                    <a:ext uri="{9D8B030D-6E8A-4147-A177-3AD203B41FA5}">
                      <a16:colId xmlns:a16="http://schemas.microsoft.com/office/drawing/2014/main" val="2693372924"/>
                    </a:ext>
                  </a:extLst>
                </a:gridCol>
              </a:tblGrid>
              <a:tr h="370840">
                <a:tc>
                  <a:txBody>
                    <a:bodyPr/>
                    <a:lstStyle/>
                    <a:p>
                      <a:r>
                        <a:rPr lang="en-US" dirty="0"/>
                        <a:t>Defect. ID</a:t>
                      </a:r>
                    </a:p>
                  </a:txBody>
                  <a:tcPr/>
                </a:tc>
                <a:tc>
                  <a:txBody>
                    <a:bodyPr/>
                    <a:lstStyle/>
                    <a:p>
                      <a:r>
                        <a:rPr lang="en-US" dirty="0"/>
                        <a:t>Defect Description</a:t>
                      </a:r>
                    </a:p>
                  </a:txBody>
                  <a:tcPr/>
                </a:tc>
                <a:extLst>
                  <a:ext uri="{0D108BD9-81ED-4DB2-BD59-A6C34878D82A}">
                    <a16:rowId xmlns:a16="http://schemas.microsoft.com/office/drawing/2014/main" val="3107011752"/>
                  </a:ext>
                </a:extLst>
              </a:tr>
              <a:tr h="370840">
                <a:tc>
                  <a:txBody>
                    <a:bodyPr/>
                    <a:lstStyle/>
                    <a:p>
                      <a:r>
                        <a:rPr lang="en-US" dirty="0"/>
                        <a:t>MED_IS_DEF01</a:t>
                      </a:r>
                    </a:p>
                  </a:txBody>
                  <a:tcPr/>
                </a:tc>
                <a:tc>
                  <a:txBody>
                    <a:bodyPr/>
                    <a:lstStyle/>
                    <a:p>
                      <a:r>
                        <a:rPr lang="en-US" dirty="0">
                          <a:solidFill>
                            <a:srgbClr val="FF0000"/>
                          </a:solidFill>
                        </a:rPr>
                        <a:t>When the device has started “Main” text is not visible on the display screen</a:t>
                      </a:r>
                    </a:p>
                  </a:txBody>
                  <a:tcPr/>
                </a:tc>
                <a:extLst>
                  <a:ext uri="{0D108BD9-81ED-4DB2-BD59-A6C34878D82A}">
                    <a16:rowId xmlns:a16="http://schemas.microsoft.com/office/drawing/2014/main" val="93836832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MED_IS_DEF02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accent1"/>
                          </a:solidFill>
                          <a:effectLst/>
                          <a:latin typeface="+mn-lt"/>
                          <a:ea typeface="+mn-ea"/>
                          <a:cs typeface="+mn-cs"/>
                        </a:rPr>
                        <a:t>After pressing F4 no display is available, and no prompt box appeared</a:t>
                      </a:r>
                    </a:p>
                  </a:txBody>
                  <a:tcPr/>
                </a:tc>
                <a:extLst>
                  <a:ext uri="{0D108BD9-81ED-4DB2-BD59-A6C34878D82A}">
                    <a16:rowId xmlns:a16="http://schemas.microsoft.com/office/drawing/2014/main" val="3359954584"/>
                  </a:ext>
                </a:extLst>
              </a:tr>
              <a:tr h="370840">
                <a:tc>
                  <a:txBody>
                    <a:bodyPr/>
                    <a:lstStyle/>
                    <a:p>
                      <a:r>
                        <a:rPr lang="en-US" dirty="0"/>
                        <a:t>MED_IS_DEF03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accent2"/>
                          </a:solidFill>
                          <a:effectLst/>
                          <a:latin typeface="+mn-lt"/>
                          <a:ea typeface="+mn-ea"/>
                          <a:cs typeface="+mn-cs"/>
                        </a:rPr>
                        <a:t>Not able to enter four-digit serial number in serial number field</a:t>
                      </a:r>
                      <a:endParaRPr lang="en-US" dirty="0">
                        <a:solidFill>
                          <a:schemeClr val="accent2"/>
                        </a:solidFill>
                      </a:endParaRPr>
                    </a:p>
                  </a:txBody>
                  <a:tcPr/>
                </a:tc>
                <a:extLst>
                  <a:ext uri="{0D108BD9-81ED-4DB2-BD59-A6C34878D82A}">
                    <a16:rowId xmlns:a16="http://schemas.microsoft.com/office/drawing/2014/main" val="4650405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MED_IS_DEF04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Main text display is missing in screen after the device has started</a:t>
                      </a:r>
                    </a:p>
                  </a:txBody>
                  <a:tcPr/>
                </a:tc>
                <a:extLst>
                  <a:ext uri="{0D108BD9-81ED-4DB2-BD59-A6C34878D82A}">
                    <a16:rowId xmlns:a16="http://schemas.microsoft.com/office/drawing/2014/main" val="2076763836"/>
                  </a:ext>
                </a:extLst>
              </a:tr>
              <a:tr h="370840">
                <a:tc>
                  <a:txBody>
                    <a:bodyPr/>
                    <a:lstStyle/>
                    <a:p>
                      <a:r>
                        <a:rPr lang="en-US" dirty="0"/>
                        <a:t>MED_IS_DEF05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accent1">
                              <a:lumMod val="50000"/>
                            </a:schemeClr>
                          </a:solidFill>
                          <a:effectLst/>
                          <a:latin typeface="+mn-lt"/>
                          <a:ea typeface="+mn-ea"/>
                          <a:cs typeface="+mn-cs"/>
                        </a:rPr>
                        <a:t>Function button F4 is not able to prompt to save the configuration </a:t>
                      </a:r>
                    </a:p>
                  </a:txBody>
                  <a:tcPr/>
                </a:tc>
                <a:extLst>
                  <a:ext uri="{0D108BD9-81ED-4DB2-BD59-A6C34878D82A}">
                    <a16:rowId xmlns:a16="http://schemas.microsoft.com/office/drawing/2014/main" val="19984401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MED_IS_DEF06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accent1"/>
                          </a:solidFill>
                          <a:effectLst/>
                          <a:latin typeface="+mn-lt"/>
                          <a:ea typeface="+mn-ea"/>
                          <a:cs typeface="+mn-cs"/>
                        </a:rPr>
                        <a:t>No screen response is observed after pressing the function F4 button </a:t>
                      </a:r>
                      <a:endParaRPr lang="en-US" dirty="0">
                        <a:solidFill>
                          <a:schemeClr val="accent1"/>
                        </a:solidFill>
                      </a:endParaRPr>
                    </a:p>
                  </a:txBody>
                  <a:tcPr/>
                </a:tc>
                <a:extLst>
                  <a:ext uri="{0D108BD9-81ED-4DB2-BD59-A6C34878D82A}">
                    <a16:rowId xmlns:a16="http://schemas.microsoft.com/office/drawing/2014/main" val="4242350555"/>
                  </a:ext>
                </a:extLst>
              </a:tr>
              <a:tr h="370840">
                <a:tc>
                  <a:txBody>
                    <a:bodyPr/>
                    <a:lstStyle/>
                    <a:p>
                      <a:r>
                        <a:rPr lang="en-US" dirty="0"/>
                        <a:t>MED_IS_DEF07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Started the device and checked for display. No “Main” text is visible</a:t>
                      </a:r>
                    </a:p>
                  </a:txBody>
                  <a:tcPr/>
                </a:tc>
                <a:extLst>
                  <a:ext uri="{0D108BD9-81ED-4DB2-BD59-A6C34878D82A}">
                    <a16:rowId xmlns:a16="http://schemas.microsoft.com/office/drawing/2014/main" val="38751232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MED_IS_DEF08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pressing ‘Y’ key no message is displayed after entering serial number</a:t>
                      </a:r>
                    </a:p>
                  </a:txBody>
                  <a:tcPr/>
                </a:tc>
                <a:extLst>
                  <a:ext uri="{0D108BD9-81ED-4DB2-BD59-A6C34878D82A}">
                    <a16:rowId xmlns:a16="http://schemas.microsoft.com/office/drawing/2014/main" val="1373770194"/>
                  </a:ext>
                </a:extLst>
              </a:tr>
            </a:tbl>
          </a:graphicData>
        </a:graphic>
      </p:graphicFrame>
      <p:sp>
        <p:nvSpPr>
          <p:cNvPr id="6" name="TextBox 5">
            <a:extLst>
              <a:ext uri="{FF2B5EF4-FFF2-40B4-BE49-F238E27FC236}">
                <a16:creationId xmlns:a16="http://schemas.microsoft.com/office/drawing/2014/main" id="{024CF154-2401-CDD7-1C5F-9909F317D16C}"/>
              </a:ext>
            </a:extLst>
          </p:cNvPr>
          <p:cNvSpPr txBox="1"/>
          <p:nvPr/>
        </p:nvSpPr>
        <p:spPr>
          <a:xfrm>
            <a:off x="514350" y="4491286"/>
            <a:ext cx="11305211" cy="1600438"/>
          </a:xfrm>
          <a:prstGeom prst="rect">
            <a:avLst/>
          </a:prstGeom>
          <a:solidFill>
            <a:schemeClr val="accent1">
              <a:lumMod val="60000"/>
              <a:lumOff val="40000"/>
            </a:schemeClr>
          </a:solidFill>
        </p:spPr>
        <p:txBody>
          <a:bodyPr wrap="square" rtlCol="0">
            <a:spAutoFit/>
          </a:bodyPr>
          <a:lstStyle/>
          <a:p>
            <a:r>
              <a:rPr lang="en-US" sz="1600" b="1" dirty="0"/>
              <a:t>Description:</a:t>
            </a:r>
          </a:p>
          <a:p>
            <a:pPr marL="285750" indent="-285750">
              <a:buFont typeface="Arial" panose="020B0604020202020204" pitchFamily="34" charset="0"/>
              <a:buChar char="•"/>
            </a:pPr>
            <a:r>
              <a:rPr lang="en-US" sz="1600" dirty="0">
                <a:solidFill>
                  <a:srgbClr val="FF0000"/>
                </a:solidFill>
              </a:rPr>
              <a:t>MED_IS_DEF01, MED_IS_DEF04, MED_IS_DEF07 </a:t>
            </a:r>
            <a:r>
              <a:rPr lang="en-US" sz="1600" dirty="0"/>
              <a:t>– Conveys same defects (Main text missing) in different formats</a:t>
            </a:r>
          </a:p>
          <a:p>
            <a:pPr marL="285750" indent="-285750">
              <a:buFont typeface="Arial" panose="020B0604020202020204" pitchFamily="34" charset="0"/>
              <a:buChar char="•"/>
            </a:pPr>
            <a:r>
              <a:rPr lang="en-US" sz="1600" dirty="0">
                <a:solidFill>
                  <a:srgbClr val="0070C0"/>
                </a:solidFill>
              </a:rPr>
              <a:t>MED_IS_DEF02, MED_IS_DEF06 </a:t>
            </a:r>
            <a:r>
              <a:rPr lang="en-US" sz="1600" dirty="0"/>
              <a:t>– Conveys about missing prompt</a:t>
            </a:r>
          </a:p>
          <a:p>
            <a:pPr marL="285750" indent="-285750">
              <a:buFont typeface="Arial" panose="020B0604020202020204" pitchFamily="34" charset="0"/>
              <a:buChar char="•"/>
            </a:pPr>
            <a:r>
              <a:rPr lang="en-US" sz="1600" dirty="0">
                <a:solidFill>
                  <a:schemeClr val="accent1">
                    <a:lumMod val="50000"/>
                  </a:schemeClr>
                </a:solidFill>
              </a:rPr>
              <a:t>MED_IS_DEF05 </a:t>
            </a:r>
            <a:r>
              <a:rPr lang="en-US" sz="1600" dirty="0"/>
              <a:t>– looks similar with MED_IS_DEF02, MED_IS_DEF06 but conveys about missing information </a:t>
            </a:r>
          </a:p>
          <a:p>
            <a:pPr marL="285750" indent="-285750">
              <a:buFont typeface="Arial" panose="020B0604020202020204" pitchFamily="34" charset="0"/>
              <a:buChar char="•"/>
            </a:pPr>
            <a:r>
              <a:rPr lang="en-US" sz="1600" dirty="0">
                <a:solidFill>
                  <a:schemeClr val="accent2"/>
                </a:solidFill>
              </a:rPr>
              <a:t>MED_IS_DEF03 </a:t>
            </a:r>
            <a:r>
              <a:rPr lang="en-US" sz="1600" dirty="0"/>
              <a:t>– conveys defects on digit requirements  </a:t>
            </a:r>
          </a:p>
          <a:p>
            <a:pPr marL="285750" indent="-285750">
              <a:buFont typeface="Arial" panose="020B0604020202020204" pitchFamily="34" charset="0"/>
              <a:buChar char="•"/>
            </a:pPr>
            <a:r>
              <a:rPr lang="en-US" sz="1600" dirty="0"/>
              <a:t>MED_IS_DEF08 – conveys defect on confirmation text</a:t>
            </a:r>
            <a:r>
              <a:rPr lang="en-US" dirty="0"/>
              <a:t>  </a:t>
            </a:r>
          </a:p>
        </p:txBody>
      </p:sp>
    </p:spTree>
    <p:extLst>
      <p:ext uri="{BB962C8B-B14F-4D97-AF65-F5344CB8AC3E}">
        <p14:creationId xmlns:p14="http://schemas.microsoft.com/office/powerpoint/2010/main" val="4075671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C907BC-BD8D-E6A9-0702-CB180AD3001A}"/>
              </a:ext>
            </a:extLst>
          </p:cNvPr>
          <p:cNvSpPr/>
          <p:nvPr/>
        </p:nvSpPr>
        <p:spPr>
          <a:xfrm>
            <a:off x="0" y="6492874"/>
            <a:ext cx="12192000" cy="365126"/>
          </a:xfrm>
          <a:prstGeom prst="rect">
            <a:avLst/>
          </a:prstGeom>
          <a:gradFill flip="none" rotWithShape="1">
            <a:gsLst>
              <a:gs pos="0">
                <a:srgbClr val="7030A0"/>
              </a:gs>
              <a:gs pos="99000">
                <a:srgbClr val="6E72FC"/>
              </a:gs>
            </a:gsLst>
            <a:lin ang="0" scaled="1"/>
            <a:tileRect/>
          </a:gra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HCLTech Roobert" pitchFamily="50" charset="0"/>
              <a:ea typeface="+mn-ea"/>
              <a:cs typeface="HCLTech Roobert" pitchFamily="50" charset="0"/>
            </a:endParaRPr>
          </a:p>
        </p:txBody>
      </p:sp>
      <p:sp>
        <p:nvSpPr>
          <p:cNvPr id="4" name="Rectangle 3">
            <a:extLst>
              <a:ext uri="{FF2B5EF4-FFF2-40B4-BE49-F238E27FC236}">
                <a16:creationId xmlns:a16="http://schemas.microsoft.com/office/drawing/2014/main" id="{DF715EB0-95F7-9A98-10B0-13E33F80B034}"/>
              </a:ext>
            </a:extLst>
          </p:cNvPr>
          <p:cNvSpPr/>
          <p:nvPr/>
        </p:nvSpPr>
        <p:spPr>
          <a:xfrm>
            <a:off x="0" y="0"/>
            <a:ext cx="12192000" cy="642250"/>
          </a:xfrm>
          <a:prstGeom prst="rect">
            <a:avLst/>
          </a:prstGeom>
          <a:gradFill flip="none" rotWithShape="1">
            <a:gsLst>
              <a:gs pos="0">
                <a:srgbClr val="7030A0"/>
              </a:gs>
              <a:gs pos="99000">
                <a:srgbClr val="6E72FC"/>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HCLTech Roobert" pitchFamily="50" charset="0"/>
                <a:ea typeface="+mn-ea"/>
                <a:cs typeface="HCLTech Roobert" pitchFamily="50" charset="0"/>
              </a:rPr>
              <a:t>Sample Display Screen – Blood Sample Analyzer Instrument Software</a:t>
            </a:r>
          </a:p>
        </p:txBody>
      </p:sp>
      <p:pic>
        <p:nvPicPr>
          <p:cNvPr id="9" name="object 5">
            <a:extLst>
              <a:ext uri="{FF2B5EF4-FFF2-40B4-BE49-F238E27FC236}">
                <a16:creationId xmlns:a16="http://schemas.microsoft.com/office/drawing/2014/main" id="{50CA24AE-5C1A-5787-809B-AE8AC30ECB58}"/>
              </a:ext>
            </a:extLst>
          </p:cNvPr>
          <p:cNvPicPr/>
          <p:nvPr/>
        </p:nvPicPr>
        <p:blipFill>
          <a:blip r:embed="rId3" cstate="screen">
            <a:extLst>
              <a:ext uri="{28A0092B-C50C-407E-A947-70E740481C1C}">
                <a14:useLocalDpi xmlns:a14="http://schemas.microsoft.com/office/drawing/2010/main"/>
              </a:ext>
            </a:extLst>
          </a:blip>
          <a:stretch>
            <a:fillRect/>
          </a:stretch>
        </p:blipFill>
        <p:spPr>
          <a:xfrm>
            <a:off x="10007600" y="210155"/>
            <a:ext cx="1997520" cy="221940"/>
          </a:xfrm>
          <a:prstGeom prst="rect">
            <a:avLst/>
          </a:prstGeom>
        </p:spPr>
      </p:pic>
      <p:sp>
        <p:nvSpPr>
          <p:cNvPr id="18" name="Footer Placeholder 17">
            <a:extLst>
              <a:ext uri="{FF2B5EF4-FFF2-40B4-BE49-F238E27FC236}">
                <a16:creationId xmlns:a16="http://schemas.microsoft.com/office/drawing/2014/main" id="{CC3E7225-E573-8802-D637-B68B5BE69F93}"/>
              </a:ext>
            </a:extLst>
          </p:cNvPr>
          <p:cNvSpPr>
            <a:spLocks noGrp="1"/>
          </p:cNvSpPr>
          <p:nvPr>
            <p:ph type="ftr" sz="quarter" idx="11"/>
          </p:nvPr>
        </p:nvSpPr>
        <p:spPr>
          <a:xfrm>
            <a:off x="4038600" y="6492875"/>
            <a:ext cx="4114800" cy="365125"/>
          </a:xfrm>
          <a:effectLst>
            <a:outerShdw blurRad="50800" dist="38100" dir="5400000" algn="t" rotWithShape="0">
              <a:prstClr val="black">
                <a:alpha val="40000"/>
              </a:prstClr>
            </a:outerShdw>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HCLTech Roobert Medium" pitchFamily="50" charset="0"/>
                <a:ea typeface="+mn-ea"/>
                <a:cs typeface="HCLTech Roobert Medium" pitchFamily="50" charset="0"/>
              </a:rPr>
              <a:t>ERS EBT MODE-2 | DIGITAL ENGINEERING</a:t>
            </a:r>
          </a:p>
        </p:txBody>
      </p:sp>
      <p:sp>
        <p:nvSpPr>
          <p:cNvPr id="19" name="Slide Number Placeholder 18">
            <a:extLst>
              <a:ext uri="{FF2B5EF4-FFF2-40B4-BE49-F238E27FC236}">
                <a16:creationId xmlns:a16="http://schemas.microsoft.com/office/drawing/2014/main" id="{14BCA678-0F7C-0C24-CF9B-EC13508FDAFD}"/>
              </a:ext>
            </a:extLst>
          </p:cNvPr>
          <p:cNvSpPr>
            <a:spLocks noGrp="1"/>
          </p:cNvSpPr>
          <p:nvPr>
            <p:ph type="sldNum" sz="quarter" idx="12"/>
          </p:nvPr>
        </p:nvSpPr>
        <p:spPr>
          <a:xfrm>
            <a:off x="9256644"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73D9DB-5D48-412B-B161-1CF3723B5E6C}"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15CB0F4D-EA53-3F2E-2757-BEBB294AC152}"/>
              </a:ext>
            </a:extLst>
          </p:cNvPr>
          <p:cNvSpPr>
            <a:spLocks noGrp="1"/>
          </p:cNvSpPr>
          <p:nvPr>
            <p:ph type="dt" sz="half" idx="10"/>
          </p:nvPr>
        </p:nvSpPr>
        <p:spPr>
          <a:xfrm>
            <a:off x="192156" y="6492875"/>
            <a:ext cx="2743200" cy="365125"/>
          </a:xfrm>
          <a:effectLst>
            <a:outerShdw blurRad="50800" dist="38100" dir="5400000" algn="t" rotWithShape="0">
              <a:prstClr val="black">
                <a:alpha val="40000"/>
              </a:prstClr>
            </a:outerShdw>
          </a:effectLst>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Copyright © 2022 HCL Technologies</a:t>
            </a:r>
          </a:p>
        </p:txBody>
      </p:sp>
      <p:sp>
        <p:nvSpPr>
          <p:cNvPr id="7" name="Slide Number Placeholder 3">
            <a:extLst>
              <a:ext uri="{FF2B5EF4-FFF2-40B4-BE49-F238E27FC236}">
                <a16:creationId xmlns:a16="http://schemas.microsoft.com/office/drawing/2014/main" id="{1C9011A1-DD46-3F83-40B3-CBF3E0D7F3BC}"/>
              </a:ext>
            </a:extLst>
          </p:cNvPr>
          <p:cNvSpPr txBox="1">
            <a:spLocks/>
          </p:cNvSpPr>
          <p:nvPr/>
        </p:nvSpPr>
        <p:spPr>
          <a:xfrm>
            <a:off x="0" y="-64168"/>
            <a:ext cx="0" cy="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C6B855E-966B-4E1A-B2AD-0C7203557E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descr="A screenshot of a computer&#10;&#10;Description automatically generated with medium confidence">
            <a:extLst>
              <a:ext uri="{FF2B5EF4-FFF2-40B4-BE49-F238E27FC236}">
                <a16:creationId xmlns:a16="http://schemas.microsoft.com/office/drawing/2014/main" id="{6068B3FE-221F-923F-A40C-1A628EAA273C}"/>
              </a:ext>
            </a:extLst>
          </p:cNvPr>
          <p:cNvPicPr>
            <a:picLocks noChangeAspect="1"/>
          </p:cNvPicPr>
          <p:nvPr/>
        </p:nvPicPr>
        <p:blipFill rotWithShape="1">
          <a:blip r:embed="rId4">
            <a:extLst>
              <a:ext uri="{28A0092B-C50C-407E-A947-70E740481C1C}">
                <a14:useLocalDpi xmlns:a14="http://schemas.microsoft.com/office/drawing/2010/main" val="0"/>
              </a:ext>
            </a:extLst>
          </a:blip>
          <a:srcRect t="4148" r="37333" b="86487"/>
          <a:stretch/>
        </p:blipFill>
        <p:spPr>
          <a:xfrm>
            <a:off x="359410" y="1325305"/>
            <a:ext cx="7640320" cy="642250"/>
          </a:xfrm>
          <a:prstGeom prst="rect">
            <a:avLst/>
          </a:prstGeom>
        </p:spPr>
      </p:pic>
      <p:pic>
        <p:nvPicPr>
          <p:cNvPr id="11" name="Picture 10" descr="A blue screen with white text&#10;&#10;Description automatically generated with low confidence">
            <a:extLst>
              <a:ext uri="{FF2B5EF4-FFF2-40B4-BE49-F238E27FC236}">
                <a16:creationId xmlns:a16="http://schemas.microsoft.com/office/drawing/2014/main" id="{E1E196DD-415D-BAC4-55DB-181F40E9B1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337" y="2719353"/>
            <a:ext cx="2716530" cy="1671711"/>
          </a:xfrm>
          <a:prstGeom prst="rect">
            <a:avLst/>
          </a:prstGeom>
        </p:spPr>
      </p:pic>
      <p:pic>
        <p:nvPicPr>
          <p:cNvPr id="13" name="Picture 12" descr="A picture containing text, white, screenshot, font&#10;&#10;Description automatically generated">
            <a:extLst>
              <a:ext uri="{FF2B5EF4-FFF2-40B4-BE49-F238E27FC236}">
                <a16:creationId xmlns:a16="http://schemas.microsoft.com/office/drawing/2014/main" id="{5D731BB5-CCC1-5994-CF41-000193D421DB}"/>
              </a:ext>
            </a:extLst>
          </p:cNvPr>
          <p:cNvPicPr>
            <a:picLocks noChangeAspect="1"/>
          </p:cNvPicPr>
          <p:nvPr/>
        </p:nvPicPr>
        <p:blipFill rotWithShape="1">
          <a:blip r:embed="rId6">
            <a:extLst>
              <a:ext uri="{28A0092B-C50C-407E-A947-70E740481C1C}">
                <a14:useLocalDpi xmlns:a14="http://schemas.microsoft.com/office/drawing/2010/main" val="0"/>
              </a:ext>
            </a:extLst>
          </a:blip>
          <a:srcRect b="52362"/>
          <a:stretch/>
        </p:blipFill>
        <p:spPr>
          <a:xfrm>
            <a:off x="431337" y="5193496"/>
            <a:ext cx="6096000" cy="894821"/>
          </a:xfrm>
          <a:prstGeom prst="rect">
            <a:avLst/>
          </a:prstGeom>
        </p:spPr>
      </p:pic>
      <p:sp>
        <p:nvSpPr>
          <p:cNvPr id="14" name="TextBox 13">
            <a:extLst>
              <a:ext uri="{FF2B5EF4-FFF2-40B4-BE49-F238E27FC236}">
                <a16:creationId xmlns:a16="http://schemas.microsoft.com/office/drawing/2014/main" id="{4C2A7130-93F5-81ED-C075-AF7203FE3122}"/>
              </a:ext>
            </a:extLst>
          </p:cNvPr>
          <p:cNvSpPr txBox="1"/>
          <p:nvPr/>
        </p:nvSpPr>
        <p:spPr>
          <a:xfrm>
            <a:off x="359410" y="766313"/>
            <a:ext cx="2504019" cy="400110"/>
          </a:xfrm>
          <a:prstGeom prst="rect">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mn-cs"/>
              </a:rPr>
              <a:t>(1) Main Menu Screen</a:t>
            </a:r>
          </a:p>
        </p:txBody>
      </p:sp>
      <p:sp>
        <p:nvSpPr>
          <p:cNvPr id="15" name="TextBox 14">
            <a:extLst>
              <a:ext uri="{FF2B5EF4-FFF2-40B4-BE49-F238E27FC236}">
                <a16:creationId xmlns:a16="http://schemas.microsoft.com/office/drawing/2014/main" id="{C6A05069-F93F-071C-3B54-D2944F24DC4B}"/>
              </a:ext>
            </a:extLst>
          </p:cNvPr>
          <p:cNvSpPr txBox="1"/>
          <p:nvPr/>
        </p:nvSpPr>
        <p:spPr>
          <a:xfrm>
            <a:off x="431337" y="2164250"/>
            <a:ext cx="2563779" cy="400110"/>
          </a:xfrm>
          <a:prstGeom prst="rect">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latin typeface="Calibri" panose="020F0502020204030204"/>
              </a:rPr>
              <a:t>(2) Save Prompt for F4 </a:t>
            </a:r>
          </a:p>
        </p:txBody>
      </p:sp>
      <p:sp>
        <p:nvSpPr>
          <p:cNvPr id="16" name="TextBox 15">
            <a:extLst>
              <a:ext uri="{FF2B5EF4-FFF2-40B4-BE49-F238E27FC236}">
                <a16:creationId xmlns:a16="http://schemas.microsoft.com/office/drawing/2014/main" id="{2C188494-44C9-1576-B499-11641BB5452B}"/>
              </a:ext>
            </a:extLst>
          </p:cNvPr>
          <p:cNvSpPr txBox="1"/>
          <p:nvPr/>
        </p:nvSpPr>
        <p:spPr>
          <a:xfrm>
            <a:off x="431337" y="4588884"/>
            <a:ext cx="2843855" cy="400110"/>
          </a:xfrm>
          <a:prstGeom prst="rect">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latin typeface="Calibri" panose="020F0502020204030204"/>
              </a:rPr>
              <a:t>(3) Serial Number Screen </a:t>
            </a:r>
          </a:p>
        </p:txBody>
      </p:sp>
    </p:spTree>
    <p:extLst>
      <p:ext uri="{BB962C8B-B14F-4D97-AF65-F5344CB8AC3E}">
        <p14:creationId xmlns:p14="http://schemas.microsoft.com/office/powerpoint/2010/main" val="716009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C907BC-BD8D-E6A9-0702-CB180AD3001A}"/>
              </a:ext>
            </a:extLst>
          </p:cNvPr>
          <p:cNvSpPr/>
          <p:nvPr/>
        </p:nvSpPr>
        <p:spPr>
          <a:xfrm>
            <a:off x="0" y="6492874"/>
            <a:ext cx="12192000" cy="365126"/>
          </a:xfrm>
          <a:prstGeom prst="rect">
            <a:avLst/>
          </a:prstGeom>
          <a:gradFill flip="none" rotWithShape="1">
            <a:gsLst>
              <a:gs pos="0">
                <a:srgbClr val="7030A0"/>
              </a:gs>
              <a:gs pos="99000">
                <a:srgbClr val="6E72FC"/>
              </a:gs>
            </a:gsLst>
            <a:lin ang="0" scaled="1"/>
            <a:tileRect/>
          </a:gra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HCLTech Roobert" pitchFamily="50" charset="0"/>
              <a:ea typeface="+mn-ea"/>
              <a:cs typeface="HCLTech Roobert" pitchFamily="50" charset="0"/>
            </a:endParaRPr>
          </a:p>
        </p:txBody>
      </p:sp>
      <p:sp>
        <p:nvSpPr>
          <p:cNvPr id="4" name="Rectangle 3">
            <a:extLst>
              <a:ext uri="{FF2B5EF4-FFF2-40B4-BE49-F238E27FC236}">
                <a16:creationId xmlns:a16="http://schemas.microsoft.com/office/drawing/2014/main" id="{DF715EB0-95F7-9A98-10B0-13E33F80B034}"/>
              </a:ext>
            </a:extLst>
          </p:cNvPr>
          <p:cNvSpPr/>
          <p:nvPr/>
        </p:nvSpPr>
        <p:spPr>
          <a:xfrm>
            <a:off x="0" y="0"/>
            <a:ext cx="12192000" cy="642250"/>
          </a:xfrm>
          <a:prstGeom prst="rect">
            <a:avLst/>
          </a:prstGeom>
          <a:gradFill flip="none" rotWithShape="1">
            <a:gsLst>
              <a:gs pos="0">
                <a:srgbClr val="7030A0"/>
              </a:gs>
              <a:gs pos="99000">
                <a:srgbClr val="6E72FC"/>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HCLTech Roobert" pitchFamily="50" charset="0"/>
                <a:ea typeface="+mn-ea"/>
                <a:cs typeface="HCLTech Roobert" pitchFamily="50" charset="0"/>
              </a:rPr>
              <a:t>Defect Relational Table Creation Using Gen AI</a:t>
            </a:r>
          </a:p>
        </p:txBody>
      </p:sp>
      <p:pic>
        <p:nvPicPr>
          <p:cNvPr id="9" name="object 5">
            <a:extLst>
              <a:ext uri="{FF2B5EF4-FFF2-40B4-BE49-F238E27FC236}">
                <a16:creationId xmlns:a16="http://schemas.microsoft.com/office/drawing/2014/main" id="{50CA24AE-5C1A-5787-809B-AE8AC30ECB58}"/>
              </a:ext>
            </a:extLst>
          </p:cNvPr>
          <p:cNvPicPr/>
          <p:nvPr/>
        </p:nvPicPr>
        <p:blipFill>
          <a:blip r:embed="rId3" cstate="screen">
            <a:extLst>
              <a:ext uri="{28A0092B-C50C-407E-A947-70E740481C1C}">
                <a14:useLocalDpi xmlns:a14="http://schemas.microsoft.com/office/drawing/2010/main"/>
              </a:ext>
            </a:extLst>
          </a:blip>
          <a:stretch>
            <a:fillRect/>
          </a:stretch>
        </p:blipFill>
        <p:spPr>
          <a:xfrm>
            <a:off x="10007600" y="210155"/>
            <a:ext cx="1997520" cy="221940"/>
          </a:xfrm>
          <a:prstGeom prst="rect">
            <a:avLst/>
          </a:prstGeom>
        </p:spPr>
      </p:pic>
      <p:sp>
        <p:nvSpPr>
          <p:cNvPr id="18" name="Footer Placeholder 17">
            <a:extLst>
              <a:ext uri="{FF2B5EF4-FFF2-40B4-BE49-F238E27FC236}">
                <a16:creationId xmlns:a16="http://schemas.microsoft.com/office/drawing/2014/main" id="{CC3E7225-E573-8802-D637-B68B5BE69F93}"/>
              </a:ext>
            </a:extLst>
          </p:cNvPr>
          <p:cNvSpPr>
            <a:spLocks noGrp="1"/>
          </p:cNvSpPr>
          <p:nvPr>
            <p:ph type="ftr" sz="quarter" idx="11"/>
          </p:nvPr>
        </p:nvSpPr>
        <p:spPr>
          <a:xfrm>
            <a:off x="4038600" y="6492875"/>
            <a:ext cx="4114800" cy="365125"/>
          </a:xfrm>
          <a:effectLst>
            <a:outerShdw blurRad="50800" dist="38100" dir="5400000" algn="t" rotWithShape="0">
              <a:prstClr val="black">
                <a:alpha val="40000"/>
              </a:prstClr>
            </a:outerShdw>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HCLTech Roobert Medium" pitchFamily="50" charset="0"/>
                <a:ea typeface="+mn-ea"/>
                <a:cs typeface="HCLTech Roobert Medium" pitchFamily="50" charset="0"/>
              </a:rPr>
              <a:t>ERS EBT MODE-2 | DIGITAL ENGINEERING</a:t>
            </a:r>
          </a:p>
        </p:txBody>
      </p:sp>
      <p:sp>
        <p:nvSpPr>
          <p:cNvPr id="19" name="Slide Number Placeholder 18">
            <a:extLst>
              <a:ext uri="{FF2B5EF4-FFF2-40B4-BE49-F238E27FC236}">
                <a16:creationId xmlns:a16="http://schemas.microsoft.com/office/drawing/2014/main" id="{14BCA678-0F7C-0C24-CF9B-EC13508FDAFD}"/>
              </a:ext>
            </a:extLst>
          </p:cNvPr>
          <p:cNvSpPr>
            <a:spLocks noGrp="1"/>
          </p:cNvSpPr>
          <p:nvPr>
            <p:ph type="sldNum" sz="quarter" idx="12"/>
          </p:nvPr>
        </p:nvSpPr>
        <p:spPr>
          <a:xfrm>
            <a:off x="9256644"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73D9DB-5D48-412B-B161-1CF3723B5E6C}"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15CB0F4D-EA53-3F2E-2757-BEBB294AC152}"/>
              </a:ext>
            </a:extLst>
          </p:cNvPr>
          <p:cNvSpPr>
            <a:spLocks noGrp="1"/>
          </p:cNvSpPr>
          <p:nvPr>
            <p:ph type="dt" sz="half" idx="10"/>
          </p:nvPr>
        </p:nvSpPr>
        <p:spPr>
          <a:xfrm>
            <a:off x="192156" y="6492875"/>
            <a:ext cx="2743200" cy="365125"/>
          </a:xfrm>
          <a:effectLst>
            <a:outerShdw blurRad="50800" dist="38100" dir="5400000" algn="t" rotWithShape="0">
              <a:prstClr val="black">
                <a:alpha val="40000"/>
              </a:prstClr>
            </a:outerShdw>
          </a:effectLst>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Copyright © 2022 HCL Technologies</a:t>
            </a:r>
          </a:p>
        </p:txBody>
      </p:sp>
      <p:sp>
        <p:nvSpPr>
          <p:cNvPr id="7" name="Slide Number Placeholder 3">
            <a:extLst>
              <a:ext uri="{FF2B5EF4-FFF2-40B4-BE49-F238E27FC236}">
                <a16:creationId xmlns:a16="http://schemas.microsoft.com/office/drawing/2014/main" id="{1C9011A1-DD46-3F83-40B3-CBF3E0D7F3BC}"/>
              </a:ext>
            </a:extLst>
          </p:cNvPr>
          <p:cNvSpPr txBox="1">
            <a:spLocks/>
          </p:cNvSpPr>
          <p:nvPr/>
        </p:nvSpPr>
        <p:spPr>
          <a:xfrm>
            <a:off x="0" y="-64168"/>
            <a:ext cx="0" cy="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C6B855E-966B-4E1A-B2AD-0C7203557E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75B7415-55A7-7730-0E26-3DF5CA2582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5017" y="1115883"/>
            <a:ext cx="7155815" cy="5366861"/>
          </a:xfrm>
          <a:prstGeom prst="rect">
            <a:avLst/>
          </a:prstGeom>
        </p:spPr>
      </p:pic>
      <p:sp>
        <p:nvSpPr>
          <p:cNvPr id="8" name="TextBox 7">
            <a:extLst>
              <a:ext uri="{FF2B5EF4-FFF2-40B4-BE49-F238E27FC236}">
                <a16:creationId xmlns:a16="http://schemas.microsoft.com/office/drawing/2014/main" id="{D3D826AE-E60E-9605-CF38-6B9BA03EE8A9}"/>
              </a:ext>
            </a:extLst>
          </p:cNvPr>
          <p:cNvSpPr txBox="1"/>
          <p:nvPr/>
        </p:nvSpPr>
        <p:spPr>
          <a:xfrm>
            <a:off x="192156" y="2724150"/>
            <a:ext cx="4122669" cy="1169551"/>
          </a:xfrm>
          <a:prstGeom prst="rect">
            <a:avLst/>
          </a:prstGeom>
          <a:noFill/>
          <a:ln>
            <a:solidFill>
              <a:schemeClr val="tx1"/>
            </a:solidFill>
          </a:ln>
        </p:spPr>
        <p:txBody>
          <a:bodyPr wrap="square" rtlCol="0">
            <a:spAutoFit/>
          </a:bodyPr>
          <a:lstStyle/>
          <a:p>
            <a:pPr algn="just"/>
            <a:r>
              <a:rPr lang="en-US" sz="1400" dirty="0">
                <a:solidFill>
                  <a:srgbClr val="343541"/>
                </a:solidFill>
                <a:effectLst/>
                <a:latin typeface="Calibri" panose="020F0502020204030204" pitchFamily="34" charset="0"/>
                <a:ea typeface="Calibri" panose="020F0502020204030204" pitchFamily="34" charset="0"/>
                <a:cs typeface="Calibri" panose="020F0502020204030204" pitchFamily="34" charset="0"/>
              </a:rPr>
              <a:t>Group all the duplicate defects from the given defects in table form. Mention it as duplicate or new defect. Also mention group number as one column only for duplicate defects and no group number for new defects.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B2F002B2-5F1E-DCEE-937F-F5C462B55B41}"/>
              </a:ext>
            </a:extLst>
          </p:cNvPr>
          <p:cNvSpPr txBox="1"/>
          <p:nvPr/>
        </p:nvSpPr>
        <p:spPr>
          <a:xfrm>
            <a:off x="277881" y="2280519"/>
            <a:ext cx="908197" cy="338554"/>
          </a:xfrm>
          <a:prstGeom prst="rect">
            <a:avLst/>
          </a:prstGeom>
          <a:solidFill>
            <a:schemeClr val="accent1">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Calibri" panose="020F0502020204030204"/>
              </a:rPr>
              <a:t>Prompt:</a:t>
            </a:r>
            <a:r>
              <a:rPr kumimoji="0" lang="en-US" sz="1600" b="0" i="0" u="none" strike="noStrike" kern="1200" cap="none" spc="0" normalizeH="0" baseline="0" noProof="0" dirty="0">
                <a:ln>
                  <a:noFill/>
                </a:ln>
                <a:solidFill>
                  <a:schemeClr val="tx1"/>
                </a:solidFill>
                <a:effectLst/>
                <a:uLnTx/>
                <a:uFillTx/>
                <a:latin typeface="Calibri" panose="020F0502020204030204"/>
                <a:ea typeface="+mn-ea"/>
                <a:cs typeface="+mn-cs"/>
              </a:rPr>
              <a:t> </a:t>
            </a:r>
          </a:p>
        </p:txBody>
      </p:sp>
      <p:sp>
        <p:nvSpPr>
          <p:cNvPr id="12" name="TextBox 11">
            <a:extLst>
              <a:ext uri="{FF2B5EF4-FFF2-40B4-BE49-F238E27FC236}">
                <a16:creationId xmlns:a16="http://schemas.microsoft.com/office/drawing/2014/main" id="{FCD7FCEB-4A29-ABB4-A261-2CB5CC077782}"/>
              </a:ext>
            </a:extLst>
          </p:cNvPr>
          <p:cNvSpPr txBox="1"/>
          <p:nvPr/>
        </p:nvSpPr>
        <p:spPr>
          <a:xfrm>
            <a:off x="4687956" y="709789"/>
            <a:ext cx="881973" cy="338554"/>
          </a:xfrm>
          <a:prstGeom prst="rect">
            <a:avLst/>
          </a:prstGeom>
          <a:solidFill>
            <a:schemeClr val="accent1">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Calibri" panose="020F0502020204030204"/>
              </a:rPr>
              <a:t>Output:</a:t>
            </a:r>
            <a:r>
              <a:rPr kumimoji="0" lang="en-US" sz="1600" b="0" i="0" u="none" strike="noStrike" kern="1200" cap="none" spc="0" normalizeH="0" baseline="0" noProof="0" dirty="0">
                <a:ln>
                  <a:noFill/>
                </a:ln>
                <a:solidFill>
                  <a:schemeClr val="tx1"/>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238639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C907BC-BD8D-E6A9-0702-CB180AD3001A}"/>
              </a:ext>
            </a:extLst>
          </p:cNvPr>
          <p:cNvSpPr/>
          <p:nvPr/>
        </p:nvSpPr>
        <p:spPr>
          <a:xfrm>
            <a:off x="0" y="6492874"/>
            <a:ext cx="12192000" cy="365126"/>
          </a:xfrm>
          <a:prstGeom prst="rect">
            <a:avLst/>
          </a:prstGeom>
          <a:gradFill flip="none" rotWithShape="1">
            <a:gsLst>
              <a:gs pos="0">
                <a:srgbClr val="7030A0"/>
              </a:gs>
              <a:gs pos="99000">
                <a:srgbClr val="6E72FC"/>
              </a:gs>
            </a:gsLst>
            <a:lin ang="0" scaled="1"/>
            <a:tileRect/>
          </a:gra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HCLTech Roobert" pitchFamily="50" charset="0"/>
              <a:ea typeface="+mn-ea"/>
              <a:cs typeface="HCLTech Roobert" pitchFamily="50" charset="0"/>
            </a:endParaRPr>
          </a:p>
        </p:txBody>
      </p:sp>
      <p:sp>
        <p:nvSpPr>
          <p:cNvPr id="4" name="Rectangle 3">
            <a:extLst>
              <a:ext uri="{FF2B5EF4-FFF2-40B4-BE49-F238E27FC236}">
                <a16:creationId xmlns:a16="http://schemas.microsoft.com/office/drawing/2014/main" id="{DF715EB0-95F7-9A98-10B0-13E33F80B034}"/>
              </a:ext>
            </a:extLst>
          </p:cNvPr>
          <p:cNvSpPr/>
          <p:nvPr/>
        </p:nvSpPr>
        <p:spPr>
          <a:xfrm>
            <a:off x="0" y="0"/>
            <a:ext cx="12192000" cy="642250"/>
          </a:xfrm>
          <a:prstGeom prst="rect">
            <a:avLst/>
          </a:prstGeom>
          <a:gradFill flip="none" rotWithShape="1">
            <a:gsLst>
              <a:gs pos="0">
                <a:srgbClr val="7030A0"/>
              </a:gs>
              <a:gs pos="99000">
                <a:srgbClr val="6E72FC"/>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HCLTech Roobert" pitchFamily="50" charset="0"/>
                <a:ea typeface="+mn-ea"/>
                <a:cs typeface="HCLTech Roobert" pitchFamily="50" charset="0"/>
              </a:rPr>
              <a:t>Duplicate Defect Removal Using Gen AI</a:t>
            </a:r>
          </a:p>
        </p:txBody>
      </p:sp>
      <p:pic>
        <p:nvPicPr>
          <p:cNvPr id="9" name="object 5">
            <a:extLst>
              <a:ext uri="{FF2B5EF4-FFF2-40B4-BE49-F238E27FC236}">
                <a16:creationId xmlns:a16="http://schemas.microsoft.com/office/drawing/2014/main" id="{50CA24AE-5C1A-5787-809B-AE8AC30ECB58}"/>
              </a:ext>
            </a:extLst>
          </p:cNvPr>
          <p:cNvPicPr/>
          <p:nvPr/>
        </p:nvPicPr>
        <p:blipFill>
          <a:blip r:embed="rId3" cstate="screen">
            <a:extLst>
              <a:ext uri="{28A0092B-C50C-407E-A947-70E740481C1C}">
                <a14:useLocalDpi xmlns:a14="http://schemas.microsoft.com/office/drawing/2010/main"/>
              </a:ext>
            </a:extLst>
          </a:blip>
          <a:stretch>
            <a:fillRect/>
          </a:stretch>
        </p:blipFill>
        <p:spPr>
          <a:xfrm>
            <a:off x="10007600" y="210155"/>
            <a:ext cx="1997520" cy="221940"/>
          </a:xfrm>
          <a:prstGeom prst="rect">
            <a:avLst/>
          </a:prstGeom>
        </p:spPr>
      </p:pic>
      <p:sp>
        <p:nvSpPr>
          <p:cNvPr id="18" name="Footer Placeholder 17">
            <a:extLst>
              <a:ext uri="{FF2B5EF4-FFF2-40B4-BE49-F238E27FC236}">
                <a16:creationId xmlns:a16="http://schemas.microsoft.com/office/drawing/2014/main" id="{CC3E7225-E573-8802-D637-B68B5BE69F93}"/>
              </a:ext>
            </a:extLst>
          </p:cNvPr>
          <p:cNvSpPr>
            <a:spLocks noGrp="1"/>
          </p:cNvSpPr>
          <p:nvPr>
            <p:ph type="ftr" sz="quarter" idx="11"/>
          </p:nvPr>
        </p:nvSpPr>
        <p:spPr>
          <a:xfrm>
            <a:off x="4038600" y="6492875"/>
            <a:ext cx="4114800" cy="365125"/>
          </a:xfrm>
          <a:effectLst>
            <a:outerShdw blurRad="50800" dist="38100" dir="5400000" algn="t" rotWithShape="0">
              <a:prstClr val="black">
                <a:alpha val="40000"/>
              </a:prstClr>
            </a:outerShdw>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HCLTech Roobert Medium" pitchFamily="50" charset="0"/>
                <a:ea typeface="+mn-ea"/>
                <a:cs typeface="HCLTech Roobert Medium" pitchFamily="50" charset="0"/>
              </a:rPr>
              <a:t>ERS EBT MODE-2 | DIGITAL ENGINEERING</a:t>
            </a:r>
          </a:p>
        </p:txBody>
      </p:sp>
      <p:sp>
        <p:nvSpPr>
          <p:cNvPr id="19" name="Slide Number Placeholder 18">
            <a:extLst>
              <a:ext uri="{FF2B5EF4-FFF2-40B4-BE49-F238E27FC236}">
                <a16:creationId xmlns:a16="http://schemas.microsoft.com/office/drawing/2014/main" id="{14BCA678-0F7C-0C24-CF9B-EC13508FDAFD}"/>
              </a:ext>
            </a:extLst>
          </p:cNvPr>
          <p:cNvSpPr>
            <a:spLocks noGrp="1"/>
          </p:cNvSpPr>
          <p:nvPr>
            <p:ph type="sldNum" sz="quarter" idx="12"/>
          </p:nvPr>
        </p:nvSpPr>
        <p:spPr>
          <a:xfrm>
            <a:off x="9256644"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73D9DB-5D48-412B-B161-1CF3723B5E6C}"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15CB0F4D-EA53-3F2E-2757-BEBB294AC152}"/>
              </a:ext>
            </a:extLst>
          </p:cNvPr>
          <p:cNvSpPr>
            <a:spLocks noGrp="1"/>
          </p:cNvSpPr>
          <p:nvPr>
            <p:ph type="dt" sz="half" idx="10"/>
          </p:nvPr>
        </p:nvSpPr>
        <p:spPr>
          <a:xfrm>
            <a:off x="192156" y="6492875"/>
            <a:ext cx="2743200" cy="365125"/>
          </a:xfrm>
          <a:effectLst>
            <a:outerShdw blurRad="50800" dist="38100" dir="5400000" algn="t" rotWithShape="0">
              <a:prstClr val="black">
                <a:alpha val="40000"/>
              </a:prstClr>
            </a:outerShdw>
          </a:effectLst>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Copyright © 2022 HCL Technologies</a:t>
            </a:r>
          </a:p>
        </p:txBody>
      </p:sp>
      <p:sp>
        <p:nvSpPr>
          <p:cNvPr id="7" name="Slide Number Placeholder 3">
            <a:extLst>
              <a:ext uri="{FF2B5EF4-FFF2-40B4-BE49-F238E27FC236}">
                <a16:creationId xmlns:a16="http://schemas.microsoft.com/office/drawing/2014/main" id="{1C9011A1-DD46-3F83-40B3-CBF3E0D7F3BC}"/>
              </a:ext>
            </a:extLst>
          </p:cNvPr>
          <p:cNvSpPr txBox="1">
            <a:spLocks/>
          </p:cNvSpPr>
          <p:nvPr/>
        </p:nvSpPr>
        <p:spPr>
          <a:xfrm>
            <a:off x="0" y="-64168"/>
            <a:ext cx="0" cy="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C6B855E-966B-4E1A-B2AD-0C7203557E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D3D826AE-E60E-9605-CF38-6B9BA03EE8A9}"/>
              </a:ext>
            </a:extLst>
          </p:cNvPr>
          <p:cNvSpPr txBox="1"/>
          <p:nvPr/>
        </p:nvSpPr>
        <p:spPr>
          <a:xfrm>
            <a:off x="192156" y="2724150"/>
            <a:ext cx="4122669" cy="954107"/>
          </a:xfrm>
          <a:prstGeom prst="rect">
            <a:avLst/>
          </a:prstGeom>
          <a:noFill/>
          <a:ln>
            <a:solidFill>
              <a:schemeClr val="tx1"/>
            </a:solidFill>
          </a:ln>
        </p:spPr>
        <p:txBody>
          <a:bodyPr wrap="square" rtlCol="0">
            <a:spAutoFit/>
          </a:bodyPr>
          <a:lstStyle/>
          <a:p>
            <a:pPr algn="just"/>
            <a:r>
              <a:rPr lang="en-US" sz="1400" dirty="0">
                <a:solidFill>
                  <a:srgbClr val="343541"/>
                </a:solidFill>
                <a:effectLst/>
                <a:latin typeface="Calibri" panose="020F0502020204030204" pitchFamily="34" charset="0"/>
                <a:ea typeface="Calibri" panose="020F0502020204030204" pitchFamily="34" charset="0"/>
                <a:cs typeface="Calibri" panose="020F0502020204030204" pitchFamily="34" charset="0"/>
              </a:rPr>
              <a:t>Choose the best defect description in each group and retain them in the table. Remove the remaining duplicate defects from each group and present the new table.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B2F002B2-5F1E-DCEE-937F-F5C462B55B41}"/>
              </a:ext>
            </a:extLst>
          </p:cNvPr>
          <p:cNvSpPr txBox="1"/>
          <p:nvPr/>
        </p:nvSpPr>
        <p:spPr>
          <a:xfrm>
            <a:off x="277881" y="2280519"/>
            <a:ext cx="908197" cy="338554"/>
          </a:xfrm>
          <a:prstGeom prst="rect">
            <a:avLst/>
          </a:prstGeom>
          <a:solidFill>
            <a:schemeClr val="accent1">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Calibri" panose="020F0502020204030204"/>
              </a:rPr>
              <a:t>Prompt:</a:t>
            </a:r>
            <a:r>
              <a:rPr kumimoji="0" lang="en-US" sz="1600" b="0" i="0" u="none" strike="noStrike" kern="1200" cap="none" spc="0" normalizeH="0" baseline="0" noProof="0" dirty="0">
                <a:ln>
                  <a:noFill/>
                </a:ln>
                <a:solidFill>
                  <a:schemeClr val="tx1"/>
                </a:solidFill>
                <a:effectLst/>
                <a:uLnTx/>
                <a:uFillTx/>
                <a:latin typeface="Calibri" panose="020F0502020204030204"/>
                <a:ea typeface="+mn-ea"/>
                <a:cs typeface="+mn-cs"/>
              </a:rPr>
              <a:t> </a:t>
            </a:r>
          </a:p>
        </p:txBody>
      </p:sp>
      <p:sp>
        <p:nvSpPr>
          <p:cNvPr id="12" name="TextBox 11">
            <a:extLst>
              <a:ext uri="{FF2B5EF4-FFF2-40B4-BE49-F238E27FC236}">
                <a16:creationId xmlns:a16="http://schemas.microsoft.com/office/drawing/2014/main" id="{FCD7FCEB-4A29-ABB4-A261-2CB5CC077782}"/>
              </a:ext>
            </a:extLst>
          </p:cNvPr>
          <p:cNvSpPr txBox="1"/>
          <p:nvPr/>
        </p:nvSpPr>
        <p:spPr>
          <a:xfrm>
            <a:off x="4659381" y="1060371"/>
            <a:ext cx="881973" cy="338554"/>
          </a:xfrm>
          <a:prstGeom prst="rect">
            <a:avLst/>
          </a:prstGeom>
          <a:solidFill>
            <a:schemeClr val="accent1">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Calibri" panose="020F0502020204030204"/>
              </a:rPr>
              <a:t>Output:</a:t>
            </a:r>
            <a:r>
              <a:rPr kumimoji="0" lang="en-US" sz="1600" b="0" i="0" u="none" strike="noStrike" kern="1200" cap="none" spc="0" normalizeH="0" baseline="0" noProof="0" dirty="0">
                <a:ln>
                  <a:noFill/>
                </a:ln>
                <a:solidFill>
                  <a:schemeClr val="tx1"/>
                </a:solidFill>
                <a:effectLst/>
                <a:uLnTx/>
                <a:uFillTx/>
                <a:latin typeface="Calibri" panose="020F0502020204030204"/>
                <a:ea typeface="+mn-ea"/>
                <a:cs typeface="+mn-cs"/>
              </a:rPr>
              <a:t> </a:t>
            </a:r>
          </a:p>
        </p:txBody>
      </p:sp>
      <p:pic>
        <p:nvPicPr>
          <p:cNvPr id="6" name="Picture 5">
            <a:extLst>
              <a:ext uri="{FF2B5EF4-FFF2-40B4-BE49-F238E27FC236}">
                <a16:creationId xmlns:a16="http://schemas.microsoft.com/office/drawing/2014/main" id="{D8230BE2-718D-169A-E8F6-47D47AAC69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6993" y="1601279"/>
            <a:ext cx="7135882" cy="4519964"/>
          </a:xfrm>
          <a:prstGeom prst="rect">
            <a:avLst/>
          </a:prstGeom>
        </p:spPr>
      </p:pic>
    </p:spTree>
    <p:extLst>
      <p:ext uri="{BB962C8B-B14F-4D97-AF65-F5344CB8AC3E}">
        <p14:creationId xmlns:p14="http://schemas.microsoft.com/office/powerpoint/2010/main" val="30982372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CLTech">
  <a:themeElements>
    <a:clrScheme name="HCLTech Primary Colours">
      <a:dk1>
        <a:srgbClr val="000000"/>
      </a:dk1>
      <a:lt1>
        <a:srgbClr val="FFFFFF"/>
      </a:lt1>
      <a:dk2>
        <a:srgbClr val="5F1EBE"/>
      </a:dk2>
      <a:lt2>
        <a:srgbClr val="411482"/>
      </a:lt2>
      <a:accent1>
        <a:srgbClr val="8C69F0"/>
      </a:accent1>
      <a:accent2>
        <a:srgbClr val="B9C8FF"/>
      </a:accent2>
      <a:accent3>
        <a:srgbClr val="0F5FDC"/>
      </a:accent3>
      <a:accent4>
        <a:srgbClr val="3C91FF"/>
      </a:accent4>
      <a:accent5>
        <a:srgbClr val="8CC8FA"/>
      </a:accent5>
      <a:accent6>
        <a:srgbClr val="DCE6F0"/>
      </a:accent6>
      <a:hlink>
        <a:srgbClr val="0000FF"/>
      </a:hlink>
      <a:folHlink>
        <a:srgbClr val="29292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Tech Purple">
      <a:srgbClr val="5F1EBE"/>
    </a:custClr>
    <a:custClr name="Tech Blue">
      <a:srgbClr val="3C91FF"/>
    </a:custClr>
    <a:custClr name="Teal">
      <a:srgbClr val="4BC3AF"/>
    </a:custClr>
    <a:custClr name="Green">
      <a:srgbClr val="82CD73"/>
    </a:custClr>
    <a:custClr name="Yellow">
      <a:srgbClr val="FFCD41"/>
    </a:custClr>
    <a:custClr name="Coral">
      <a:srgbClr val="FF7887"/>
    </a:custClr>
    <a:custClr name="Bronze">
      <a:srgbClr val="D7BEB4"/>
    </a:custClr>
    <a:custClr name="Cream">
      <a:srgbClr val="FAF0E6"/>
    </a:custClr>
    <a:custClr name="Grey">
      <a:srgbClr val="C8D2DD"/>
    </a:custClr>
    <a:custClr name="HCL Blue (Corp)">
      <a:srgbClr val="006BB6"/>
    </a:custClr>
    <a:custClr name="Mid Purple">
      <a:srgbClr val="8669F0"/>
    </a:custClr>
    <a:custClr name="Mid Blue">
      <a:srgbClr val="87D2EB"/>
    </a:custClr>
    <a:custClr name="Dark Teal">
      <a:srgbClr val="007873"/>
    </a:custClr>
    <a:custClr name="Dark green">
      <a:srgbClr val="0FA069"/>
    </a:custClr>
    <a:custClr name="Dark Yellow">
      <a:srgbClr val="C8870A"/>
    </a:custClr>
    <a:custClr name="Dark Coral">
      <a:srgbClr val="C3325F"/>
    </a:custClr>
    <a:custClr name="Custom Color 17">
      <a:srgbClr val="FFFFFF"/>
    </a:custClr>
    <a:custClr name="Custom Color 18">
      <a:srgbClr val="FFFFFF"/>
    </a:custClr>
    <a:custClr name="Grey 1">
      <a:srgbClr val="8291A0"/>
    </a:custClr>
    <a:custClr name="Custom Color 20">
      <a:srgbClr val="FFFFFF"/>
    </a:custClr>
    <a:custClr name="Light Purple">
      <a:srgbClr val="B9C8FF"/>
    </a:custClr>
    <a:custClr name="Light Blue">
      <a:srgbClr val="DCE6F0"/>
    </a:custClr>
    <a:custClr name="Teal 80% Tint">
      <a:srgbClr val="6ECFBE"/>
    </a:custClr>
    <a:custClr name="Green 80% Tint">
      <a:srgbClr val="9CE38F"/>
    </a:custClr>
    <a:custClr name="Yellow 80% Tint">
      <a:srgbClr val="FED766"/>
    </a:custClr>
    <a:custClr name="Corel 80% Tint">
      <a:srgbClr val="FE949E"/>
    </a:custClr>
    <a:custClr name="Custom Color 27">
      <a:srgbClr val="FFFFFF"/>
    </a:custClr>
    <a:custClr name="Custom Color 28">
      <a:srgbClr val="FFFFFF"/>
    </a:custClr>
    <a:custClr name="Grey2">
      <a:srgbClr val="A5AFBE"/>
    </a:custClr>
    <a:custClr name="Custom Color 30">
      <a:srgbClr val="FFFFFF"/>
    </a:custClr>
    <a:custClr name="Custom Color 31">
      <a:srgbClr val="FFFFFF"/>
    </a:custClr>
    <a:custClr name="Custom Color 32">
      <a:srgbClr val="FFFFFF"/>
    </a:custClr>
    <a:custClr name="Light Teal">
      <a:srgbClr val="A5ECDC"/>
    </a:custClr>
    <a:custClr name="Light Green">
      <a:srgbClr val="BEEBB4"/>
    </a:custClr>
    <a:custClr name="Light Yellow">
      <a:srgbClr val="FFECC7"/>
    </a:custClr>
    <a:custClr name="Light Coral">
      <a:srgbClr val="FFBEBE"/>
    </a:custClr>
    <a:custClr name="Custom Color 37">
      <a:srgbClr val="FFFFFF"/>
    </a:custClr>
    <a:custClr name="Custom Color 38">
      <a:srgbClr val="FFFFFF"/>
    </a:custClr>
    <a:custClr name="Grey 4">
      <a:srgbClr val="E6EBF5"/>
    </a:custClr>
    <a:custClr name="Custom Color 40">
      <a:srgbClr val="FFFFFF"/>
    </a:custClr>
    <a:custClr name="Custom Color 41">
      <a:srgbClr val="FFFFFF"/>
    </a:custClr>
    <a:custClr name="Custom Color 42">
      <a:srgbClr val="FFFFFF"/>
    </a:custClr>
    <a:custClr name="Custom Color 43">
      <a:srgbClr val="FFFFFF"/>
    </a:custClr>
    <a:custClr name="Custom Color 44">
      <a:srgbClr val="FFFFFF"/>
    </a:custClr>
    <a:custClr name="Custom Color 45">
      <a:srgbClr val="FFFFFF"/>
    </a:custClr>
    <a:custClr name="Custom Color 46">
      <a:srgbClr val="FFFFFF"/>
    </a:custClr>
    <a:custClr name="Custom Color 47">
      <a:srgbClr val="FFFFFF"/>
    </a:custClr>
    <a:custClr name="Custom Color 48">
      <a:srgbClr val="FFFFFF"/>
    </a:custClr>
    <a:custClr name="Custom Color 49">
      <a:srgbClr val="FFFFFF"/>
    </a:custClr>
    <a:custClr name="Custom Color 50">
      <a:srgbClr val="FFFFFF"/>
    </a:custClr>
  </a:custClrLst>
  <a:extLst>
    <a:ext uri="{05A4C25C-085E-4340-85A3-A5531E510DB2}">
      <thm15:themeFamily xmlns:thm15="http://schemas.microsoft.com/office/thememl/2012/main" name="HCLTech PowerPoint Template Nov" id="{6A95578F-B8A2-6F4E-BAA8-E8A260B4049F}" vid="{3589C29F-41AC-A345-B42B-EA8DDE213D8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1865</TotalTime>
  <Words>2110</Words>
  <Application>Microsoft Office PowerPoint</Application>
  <PresentationFormat>Widescreen</PresentationFormat>
  <Paragraphs>247</Paragraphs>
  <Slides>15</Slides>
  <Notes>13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Arial</vt:lpstr>
      <vt:lpstr>Calibri</vt:lpstr>
      <vt:lpstr>Calibri Light</vt:lpstr>
      <vt:lpstr>HCLTech Roobert</vt:lpstr>
      <vt:lpstr>HCLTech Roobert Light</vt:lpstr>
      <vt:lpstr>HCLTech Roobert Medium</vt:lpstr>
      <vt:lpstr>Söhne</vt:lpstr>
      <vt:lpstr>System Font Regular</vt:lpstr>
      <vt:lpstr>Times New Roman</vt:lpstr>
      <vt:lpstr>1_Office Theme</vt:lpstr>
      <vt:lpstr>HCLTech</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Rakesh Kumar Sidharthan</dc:creator>
  <cp:lastModifiedBy>Rakesh Kumar Sidharthan</cp:lastModifiedBy>
  <cp:revision>60</cp:revision>
  <dcterms:created xsi:type="dcterms:W3CDTF">2023-04-07T07:19:54Z</dcterms:created>
  <dcterms:modified xsi:type="dcterms:W3CDTF">2023-05-22T19:19:46Z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d0a0fc5a-d23e-418e-ac18-838564283e45</vt:lpwstr>
  </property>
  <property fmtid="{D5CDD505-2E9C-101B-9397-08002B2CF9AE}" pid="3" name="HCLClassification">
    <vt:lpwstr>HCL_Cla5s_1nt3rnal</vt:lpwstr>
  </property>
  <property fmtid="{D5CDD505-2E9C-101B-9397-08002B2CF9AE}" pid="4" name="HCLClassD6">
    <vt:lpwstr>False</vt:lpwstr>
  </property>
</Properties>
</file>